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10"/>
  </p:notesMasterIdLst>
  <p:handoutMasterIdLst>
    <p:handoutMasterId r:id="rId11"/>
  </p:handoutMasterIdLst>
  <p:sldIdLst>
    <p:sldId id="262" r:id="rId3"/>
    <p:sldId id="257" r:id="rId4"/>
    <p:sldId id="264" r:id="rId5"/>
    <p:sldId id="265" r:id="rId6"/>
    <p:sldId id="266" r:id="rId7"/>
    <p:sldId id="267" r:id="rId8"/>
    <p:sldId id="26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60332" autoAdjust="0"/>
  </p:normalViewPr>
  <p:slideViewPr>
    <p:cSldViewPr snapToGrid="0">
      <p:cViewPr varScale="1">
        <p:scale>
          <a:sx n="40" d="100"/>
          <a:sy n="40" d="100"/>
        </p:scale>
        <p:origin x="1818" y="48"/>
      </p:cViewPr>
      <p:guideLst/>
    </p:cSldViewPr>
  </p:slideViewPr>
  <p:notesTextViewPr>
    <p:cViewPr>
      <p:scale>
        <a:sx n="1" d="1"/>
        <a:sy n="1" d="1"/>
      </p:scale>
      <p:origin x="0" y="0"/>
    </p:cViewPr>
  </p:notesTextViewPr>
  <p:notesViewPr>
    <p:cSldViewPr snapToGrid="0" showGuides="1">
      <p:cViewPr varScale="1">
        <p:scale>
          <a:sx n="79" d="100"/>
          <a:sy n="79" d="100"/>
        </p:scale>
        <p:origin x="234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DC2751-278C-4682-9C3F-0FF7B4FCFAE7}" type="datetimeFigureOut">
              <a:rPr lang="en-US" smtClean="0"/>
              <a:t>6/12/2016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E286890-466E-41CD-A28A-B1EBDF22CA33}" type="slidenum">
              <a:rPr lang="en-US" smtClean="0"/>
              <a:t>‹#›</a:t>
            </a:fld>
            <a:endParaRPr lang="en-US"/>
          </a:p>
        </p:txBody>
      </p:sp>
    </p:spTree>
    <p:extLst>
      <p:ext uri="{BB962C8B-B14F-4D97-AF65-F5344CB8AC3E}">
        <p14:creationId xmlns:p14="http://schemas.microsoft.com/office/powerpoint/2010/main" val="15862942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FF0845-D09E-4AF9-9623-EA7EA0297EF3}" type="datetimeFigureOut">
              <a:rPr lang="en-US" smtClean="0"/>
              <a:t>6/12/2016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7CD11A-EED3-40CE-98A3-28FEE84867B3}" type="slidenum">
              <a:rPr lang="en-US" smtClean="0"/>
              <a:t>‹#›</a:t>
            </a:fld>
            <a:endParaRPr lang="en-US"/>
          </a:p>
        </p:txBody>
      </p:sp>
    </p:spTree>
    <p:extLst>
      <p:ext uri="{BB962C8B-B14F-4D97-AF65-F5344CB8AC3E}">
        <p14:creationId xmlns:p14="http://schemas.microsoft.com/office/powerpoint/2010/main" val="199576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(Matthew 5:27-30),</a:t>
            </a:r>
            <a:r>
              <a:rPr lang="en-US" sz="1200" b="1" kern="1200" baseline="0" dirty="0">
                <a:solidFill>
                  <a:schemeClr val="tx1"/>
                </a:solidFill>
                <a:effectLst/>
                <a:latin typeface="+mn-lt"/>
                <a:ea typeface="+mn-ea"/>
                <a:cs typeface="+mn-cs"/>
              </a:rPr>
              <a:t> </a:t>
            </a:r>
            <a:r>
              <a:rPr lang="en-US" sz="1200" i="1" kern="1200" baseline="0" dirty="0">
                <a:solidFill>
                  <a:schemeClr val="tx1"/>
                </a:solidFill>
                <a:effectLst/>
                <a:latin typeface="+mn-lt"/>
                <a:ea typeface="+mn-ea"/>
                <a:cs typeface="+mn-cs"/>
              </a:rPr>
              <a:t>“You have heard that it was said to those of old, 'You shall not commit adultery. ' 28 But I say to you that whoever looks at a woman to lust for her has already committed adultery with her in his heart. 29 If your right eye causes you to sin, pluck it out and cast it from you; for it is more profitable for you that one of your members perish, than for your whole body to be cast into hell. 30 And if your right hand causes you to sin, cut it off and cast it from you; for it is more profitable for you that one of your members perish, than for your whole body to be cast into hell.”</a:t>
            </a:r>
          </a:p>
          <a:p>
            <a:endParaRPr lang="en-US" sz="1200" i="1" kern="1200" baseline="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In our text, Jesus identifies:</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the source and snare of sin</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the severity of repentance</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and the surrender necessary to enter eternal life and escape the suffering of hell.</a:t>
            </a:r>
          </a:p>
        </p:txBody>
      </p:sp>
      <p:sp>
        <p:nvSpPr>
          <p:cNvPr id="4" name="Slide Number Placeholder 3"/>
          <p:cNvSpPr>
            <a:spLocks noGrp="1"/>
          </p:cNvSpPr>
          <p:nvPr>
            <p:ph type="sldNum" sz="quarter" idx="10"/>
          </p:nvPr>
        </p:nvSpPr>
        <p:spPr/>
        <p:txBody>
          <a:bodyPr/>
          <a:lstStyle/>
          <a:p>
            <a:fld id="{927CD11A-EED3-40CE-98A3-28FEE84867B3}" type="slidenum">
              <a:rPr lang="en-US" smtClean="0"/>
              <a:t>1</a:t>
            </a:fld>
            <a:endParaRPr lang="en-US"/>
          </a:p>
        </p:txBody>
      </p:sp>
    </p:spTree>
    <p:extLst>
      <p:ext uri="{BB962C8B-B14F-4D97-AF65-F5344CB8AC3E}">
        <p14:creationId xmlns:p14="http://schemas.microsoft.com/office/powerpoint/2010/main" val="370185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(Matthew 5:28), </a:t>
            </a:r>
            <a:r>
              <a:rPr lang="en-US" sz="1200" i="1" kern="1200" dirty="0">
                <a:solidFill>
                  <a:schemeClr val="tx1"/>
                </a:solidFill>
                <a:effectLst/>
                <a:latin typeface="+mn-lt"/>
                <a:ea typeface="+mn-ea"/>
                <a:cs typeface="+mn-cs"/>
              </a:rPr>
              <a:t>“But I say to you that whoever looks at a woman to lust for her has already committed adultery with her </a:t>
            </a:r>
            <a:r>
              <a:rPr lang="en-US" sz="1200" i="1" u="sng" kern="1200" dirty="0">
                <a:solidFill>
                  <a:schemeClr val="tx1"/>
                </a:solidFill>
                <a:effectLst/>
                <a:latin typeface="+mn-lt"/>
                <a:ea typeface="+mn-ea"/>
                <a:cs typeface="+mn-cs"/>
              </a:rPr>
              <a:t>in his heart</a:t>
            </a:r>
            <a:r>
              <a:rPr lang="en-US" sz="1200" i="1" kern="1200" dirty="0">
                <a:solidFill>
                  <a:schemeClr val="tx1"/>
                </a:solidFill>
                <a:effectLst/>
                <a:latin typeface="+mn-lt"/>
                <a:ea typeface="+mn-ea"/>
                <a:cs typeface="+mn-cs"/>
              </a:rPr>
              <a:t>.”</a:t>
            </a:r>
          </a:p>
          <a:p>
            <a:pPr marL="628650" lvl="1" indent="-171450">
              <a:buFont typeface="Arial" panose="020B0604020202020204" pitchFamily="34" charset="0"/>
              <a:buChar char="•"/>
            </a:pPr>
            <a:r>
              <a:rPr lang="en-US" sz="1200" i="1" kern="1200" dirty="0">
                <a:solidFill>
                  <a:schemeClr val="tx1"/>
                </a:solidFill>
                <a:effectLst/>
                <a:latin typeface="+mn-lt"/>
                <a:ea typeface="+mn-ea"/>
                <a:cs typeface="+mn-cs"/>
              </a:rPr>
              <a:t>“But each one is tempted when he is drawn away by his own desires and enticed” </a:t>
            </a:r>
            <a:r>
              <a:rPr lang="en-US" sz="1200" b="1" i="1" kern="1200" dirty="0">
                <a:solidFill>
                  <a:schemeClr val="tx1"/>
                </a:solidFill>
                <a:effectLst/>
                <a:latin typeface="+mn-lt"/>
                <a:ea typeface="+mn-ea"/>
                <a:cs typeface="+mn-cs"/>
              </a:rPr>
              <a:t>(James 1:14).</a:t>
            </a:r>
          </a:p>
          <a:p>
            <a:endParaRPr lang="en-US" sz="1200" i="1" kern="1200" dirty="0">
              <a:solidFill>
                <a:schemeClr val="tx1"/>
              </a:solidFill>
              <a:effectLst/>
              <a:latin typeface="+mn-lt"/>
              <a:ea typeface="+mn-ea"/>
              <a:cs typeface="+mn-cs"/>
            </a:endParaRPr>
          </a:p>
          <a:p>
            <a:pPr marL="228600" indent="-228600">
              <a:buAutoNum type="alphaUcPeriod"/>
            </a:pPr>
            <a:r>
              <a:rPr lang="en-US" sz="1200" b="1" kern="1200" dirty="0">
                <a:solidFill>
                  <a:schemeClr val="tx1"/>
                </a:solidFill>
                <a:effectLst/>
                <a:latin typeface="+mn-lt"/>
                <a:ea typeface="+mn-ea"/>
                <a:cs typeface="+mn-cs"/>
              </a:rPr>
              <a:t>The Heart</a:t>
            </a:r>
          </a:p>
          <a:p>
            <a:pPr marL="0" indent="0">
              <a:buNone/>
            </a:pPr>
            <a:r>
              <a:rPr lang="en-US" sz="1200" b="1" kern="1200" dirty="0">
                <a:solidFill>
                  <a:schemeClr val="tx1"/>
                </a:solidFill>
                <a:effectLst/>
                <a:latin typeface="+mn-lt"/>
                <a:ea typeface="+mn-ea"/>
                <a:cs typeface="+mn-cs"/>
              </a:rPr>
              <a:t>(Proverbs 23:6-7), </a:t>
            </a:r>
            <a:r>
              <a:rPr lang="en-US" sz="1200" i="1" kern="1200" dirty="0">
                <a:solidFill>
                  <a:schemeClr val="tx1"/>
                </a:solidFill>
                <a:effectLst/>
                <a:latin typeface="+mn-lt"/>
                <a:ea typeface="+mn-ea"/>
                <a:cs typeface="+mn-cs"/>
              </a:rPr>
              <a:t>“Do not eat the bread of a miser, nor desire his delicacies; 7 For as he thinks in his heart, so is he. "Eat and drink!" he says to you, </a:t>
            </a:r>
            <a:r>
              <a:rPr lang="en-US" sz="1200" i="1" u="sng" kern="1200" dirty="0">
                <a:solidFill>
                  <a:schemeClr val="tx1"/>
                </a:solidFill>
                <a:effectLst/>
                <a:latin typeface="+mn-lt"/>
                <a:ea typeface="+mn-ea"/>
                <a:cs typeface="+mn-cs"/>
              </a:rPr>
              <a:t>but his heart is not with you</a:t>
            </a:r>
            <a:r>
              <a:rPr lang="en-US" sz="1200" i="1" kern="1200" dirty="0">
                <a:solidFill>
                  <a:schemeClr val="tx1"/>
                </a:solidFill>
                <a:effectLst/>
                <a:latin typeface="+mn-lt"/>
                <a:ea typeface="+mn-ea"/>
                <a:cs typeface="+mn-cs"/>
              </a:rPr>
              <a:t>.</a:t>
            </a:r>
          </a:p>
          <a:p>
            <a:pPr marL="0" indent="0">
              <a:buNone/>
            </a:pPr>
            <a:endParaRPr lang="en-US" sz="1200" kern="1200" dirty="0">
              <a:solidFill>
                <a:schemeClr val="tx1"/>
              </a:solidFill>
              <a:effectLst/>
              <a:latin typeface="+mn-lt"/>
              <a:ea typeface="+mn-ea"/>
              <a:cs typeface="+mn-cs"/>
            </a:endParaRPr>
          </a:p>
          <a:p>
            <a:pPr marL="0" indent="0">
              <a:buNone/>
            </a:pPr>
            <a:r>
              <a:rPr lang="en-US" sz="1200" b="1" kern="1200" dirty="0">
                <a:solidFill>
                  <a:schemeClr val="tx1"/>
                </a:solidFill>
                <a:effectLst/>
                <a:latin typeface="+mn-lt"/>
                <a:ea typeface="+mn-ea"/>
                <a:cs typeface="+mn-cs"/>
              </a:rPr>
              <a:t>B. The Temptation to Sin: </a:t>
            </a:r>
            <a:r>
              <a:rPr lang="en-US" sz="1200" b="0" i="1" kern="1200" dirty="0">
                <a:solidFill>
                  <a:schemeClr val="tx1"/>
                </a:solidFill>
                <a:effectLst/>
                <a:latin typeface="+mn-lt"/>
                <a:ea typeface="+mn-ea"/>
                <a:cs typeface="+mn-cs"/>
              </a:rPr>
              <a:t>“looks at a woman to lust for her” </a:t>
            </a:r>
            <a:r>
              <a:rPr lang="en-US" sz="1200" b="1" kern="1200" dirty="0">
                <a:solidFill>
                  <a:schemeClr val="tx1"/>
                </a:solidFill>
                <a:effectLst/>
                <a:latin typeface="+mn-lt"/>
                <a:ea typeface="+mn-ea"/>
                <a:cs typeface="+mn-cs"/>
              </a:rPr>
              <a:t>(5:28)</a:t>
            </a:r>
          </a:p>
          <a:p>
            <a:pPr marL="0" indent="0">
              <a:buNone/>
            </a:pPr>
            <a:r>
              <a:rPr lang="en-US" sz="1200" b="1" kern="1200" dirty="0">
                <a:solidFill>
                  <a:schemeClr val="tx1"/>
                </a:solidFill>
                <a:effectLst/>
                <a:latin typeface="+mn-lt"/>
                <a:ea typeface="+mn-ea"/>
                <a:cs typeface="+mn-cs"/>
              </a:rPr>
              <a:t>(1 John 2:16), </a:t>
            </a:r>
            <a:r>
              <a:rPr lang="en-US" sz="1200" b="0" i="1" kern="1200" dirty="0">
                <a:solidFill>
                  <a:schemeClr val="tx1"/>
                </a:solidFill>
                <a:effectLst/>
                <a:latin typeface="+mn-lt"/>
                <a:ea typeface="+mn-ea"/>
                <a:cs typeface="+mn-cs"/>
              </a:rPr>
              <a:t>“For all that is in the world—the lust of the flesh, the </a:t>
            </a:r>
            <a:r>
              <a:rPr lang="en-US" sz="1200" b="0" i="1" u="sng" kern="1200" dirty="0">
                <a:solidFill>
                  <a:schemeClr val="tx1"/>
                </a:solidFill>
                <a:effectLst/>
                <a:latin typeface="+mn-lt"/>
                <a:ea typeface="+mn-ea"/>
                <a:cs typeface="+mn-cs"/>
              </a:rPr>
              <a:t>lust</a:t>
            </a:r>
            <a:r>
              <a:rPr lang="en-US" sz="1200" b="0" i="1" kern="1200" dirty="0">
                <a:solidFill>
                  <a:schemeClr val="tx1"/>
                </a:solidFill>
                <a:effectLst/>
                <a:latin typeface="+mn-lt"/>
                <a:ea typeface="+mn-ea"/>
                <a:cs typeface="+mn-cs"/>
              </a:rPr>
              <a:t> of the eyes, and the pride of life—is not of the Father but is of the world.”</a:t>
            </a:r>
          </a:p>
          <a:p>
            <a:r>
              <a:rPr lang="en-US" sz="1200" b="1" kern="1200" dirty="0">
                <a:solidFill>
                  <a:schemeClr val="tx1"/>
                </a:solidFill>
                <a:effectLst/>
                <a:latin typeface="+mn-lt"/>
                <a:ea typeface="+mn-ea"/>
                <a:cs typeface="+mn-cs"/>
              </a:rPr>
              <a:t>(Proverbs</a:t>
            </a:r>
            <a:r>
              <a:rPr lang="en-US" sz="1200" b="1" kern="1200" baseline="0" dirty="0">
                <a:solidFill>
                  <a:schemeClr val="tx1"/>
                </a:solidFill>
                <a:effectLst/>
                <a:latin typeface="+mn-lt"/>
                <a:ea typeface="+mn-ea"/>
                <a:cs typeface="+mn-cs"/>
              </a:rPr>
              <a:t> 6:25 – the Seductress), </a:t>
            </a:r>
            <a:r>
              <a:rPr lang="en-US" sz="1200" b="0" i="1" kern="1200" baseline="0" dirty="0">
                <a:solidFill>
                  <a:schemeClr val="tx1"/>
                </a:solidFill>
                <a:effectLst/>
                <a:latin typeface="+mn-lt"/>
                <a:ea typeface="+mn-ea"/>
                <a:cs typeface="+mn-cs"/>
              </a:rPr>
              <a:t>“</a:t>
            </a:r>
            <a:r>
              <a:rPr lang="en-US" sz="1200" b="0" i="1" u="sng" kern="1200" baseline="0" dirty="0">
                <a:solidFill>
                  <a:schemeClr val="tx1"/>
                </a:solidFill>
                <a:effectLst/>
                <a:latin typeface="+mn-lt"/>
                <a:ea typeface="+mn-ea"/>
                <a:cs typeface="+mn-cs"/>
              </a:rPr>
              <a:t>Do not lust after her beauty in your heart</a:t>
            </a:r>
            <a:r>
              <a:rPr lang="en-US" sz="1200" b="0" i="1" kern="1200" baseline="0" dirty="0">
                <a:solidFill>
                  <a:schemeClr val="tx1"/>
                </a:solidFill>
                <a:effectLst/>
                <a:latin typeface="+mn-lt"/>
                <a:ea typeface="+mn-ea"/>
                <a:cs typeface="+mn-cs"/>
              </a:rPr>
              <a:t>, nor let her allure you with her eyelids.”</a:t>
            </a:r>
          </a:p>
        </p:txBody>
      </p:sp>
      <p:sp>
        <p:nvSpPr>
          <p:cNvPr id="4" name="Slide Number Placeholder 3"/>
          <p:cNvSpPr>
            <a:spLocks noGrp="1"/>
          </p:cNvSpPr>
          <p:nvPr>
            <p:ph type="sldNum" sz="quarter" idx="10"/>
          </p:nvPr>
        </p:nvSpPr>
        <p:spPr/>
        <p:txBody>
          <a:bodyPr/>
          <a:lstStyle/>
          <a:p>
            <a:fld id="{927CD11A-EED3-40CE-98A3-28FEE84867B3}" type="slidenum">
              <a:rPr lang="en-US" smtClean="0"/>
              <a:t>2</a:t>
            </a:fld>
            <a:endParaRPr lang="en-US"/>
          </a:p>
        </p:txBody>
      </p:sp>
    </p:spTree>
    <p:extLst>
      <p:ext uri="{BB962C8B-B14F-4D97-AF65-F5344CB8AC3E}">
        <p14:creationId xmlns:p14="http://schemas.microsoft.com/office/powerpoint/2010/main" val="2491160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(Matthew 5:29-30), “I</a:t>
            </a:r>
            <a:r>
              <a:rPr lang="en-US" sz="1200" i="1" kern="1200" baseline="0" dirty="0">
                <a:solidFill>
                  <a:schemeClr val="tx1"/>
                </a:solidFill>
                <a:effectLst/>
                <a:latin typeface="+mn-lt"/>
                <a:ea typeface="+mn-ea"/>
                <a:cs typeface="+mn-cs"/>
              </a:rPr>
              <a:t>f your right eye </a:t>
            </a:r>
            <a:r>
              <a:rPr lang="en-US" sz="1200" i="1" u="sng" kern="1200" baseline="0" dirty="0">
                <a:solidFill>
                  <a:schemeClr val="tx1"/>
                </a:solidFill>
                <a:effectLst/>
                <a:latin typeface="+mn-lt"/>
                <a:ea typeface="+mn-ea"/>
                <a:cs typeface="+mn-cs"/>
              </a:rPr>
              <a:t>causes you to sin</a:t>
            </a:r>
            <a:r>
              <a:rPr lang="en-US" sz="1200" i="1" kern="1200" baseline="0" dirty="0">
                <a:solidFill>
                  <a:schemeClr val="tx1"/>
                </a:solidFill>
                <a:effectLst/>
                <a:latin typeface="+mn-lt"/>
                <a:ea typeface="+mn-ea"/>
                <a:cs typeface="+mn-cs"/>
              </a:rPr>
              <a:t>, pluck it out and cast it from you; for it is more profitable for you that one of your members perish, than for your whole body to be </a:t>
            </a:r>
            <a:r>
              <a:rPr lang="en-US" sz="1200" i="1" u="sng" kern="1200" baseline="0" dirty="0">
                <a:solidFill>
                  <a:schemeClr val="tx1"/>
                </a:solidFill>
                <a:effectLst/>
                <a:latin typeface="+mn-lt"/>
                <a:ea typeface="+mn-ea"/>
                <a:cs typeface="+mn-cs"/>
              </a:rPr>
              <a:t>cast into hell</a:t>
            </a:r>
            <a:r>
              <a:rPr lang="en-US" sz="1200" i="1" kern="1200" baseline="0" dirty="0">
                <a:solidFill>
                  <a:schemeClr val="tx1"/>
                </a:solidFill>
                <a:effectLst/>
                <a:latin typeface="+mn-lt"/>
                <a:ea typeface="+mn-ea"/>
                <a:cs typeface="+mn-cs"/>
              </a:rPr>
              <a:t>. 30 And if your right hand </a:t>
            </a:r>
            <a:r>
              <a:rPr lang="en-US" sz="1200" i="1" u="sng" kern="1200" baseline="0" dirty="0">
                <a:solidFill>
                  <a:schemeClr val="tx1"/>
                </a:solidFill>
                <a:effectLst/>
                <a:latin typeface="+mn-lt"/>
                <a:ea typeface="+mn-ea"/>
                <a:cs typeface="+mn-cs"/>
              </a:rPr>
              <a:t>causes you to sin</a:t>
            </a:r>
            <a:r>
              <a:rPr lang="en-US" sz="1200" i="1" kern="1200" baseline="0" dirty="0">
                <a:solidFill>
                  <a:schemeClr val="tx1"/>
                </a:solidFill>
                <a:effectLst/>
                <a:latin typeface="+mn-lt"/>
                <a:ea typeface="+mn-ea"/>
                <a:cs typeface="+mn-cs"/>
              </a:rPr>
              <a:t>, cut it off and cast it from you; for it is more profitable for you that one of your members perish, than for your whole body to be </a:t>
            </a:r>
            <a:r>
              <a:rPr lang="en-US" sz="1200" i="1" u="sng" kern="1200" baseline="0" dirty="0">
                <a:solidFill>
                  <a:schemeClr val="tx1"/>
                </a:solidFill>
                <a:effectLst/>
                <a:latin typeface="+mn-lt"/>
                <a:ea typeface="+mn-ea"/>
                <a:cs typeface="+mn-cs"/>
              </a:rPr>
              <a:t>cast into hell</a:t>
            </a:r>
            <a:r>
              <a:rPr lang="en-US" sz="1200" i="1" kern="1200" baseline="0" dirty="0">
                <a:solidFill>
                  <a:schemeClr val="tx1"/>
                </a:solidFill>
                <a:effectLst/>
                <a:latin typeface="+mn-lt"/>
                <a:ea typeface="+mn-ea"/>
                <a:cs typeface="+mn-cs"/>
              </a:rPr>
              <a:t>.</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pPr marL="0" indent="0">
              <a:buNone/>
            </a:pPr>
            <a:r>
              <a:rPr lang="en-US" sz="1200" b="1" kern="1200" dirty="0">
                <a:solidFill>
                  <a:schemeClr val="tx1"/>
                </a:solidFill>
                <a:effectLst/>
                <a:latin typeface="+mn-lt"/>
                <a:ea typeface="+mn-ea"/>
                <a:cs typeface="+mn-cs"/>
              </a:rPr>
              <a:t>A. Sin Ensnares, Traps and Enslaves All Who Yield to Temptation</a:t>
            </a:r>
            <a:endParaRPr lang="en-US" sz="1200" kern="1200" dirty="0">
              <a:solidFill>
                <a:schemeClr val="tx1"/>
              </a:solidFill>
              <a:effectLst/>
              <a:latin typeface="+mn-lt"/>
              <a:ea typeface="+mn-ea"/>
              <a:cs typeface="+mn-cs"/>
            </a:endParaRPr>
          </a:p>
          <a:p>
            <a:pPr marL="0" indent="0">
              <a:buNone/>
            </a:pPr>
            <a:r>
              <a:rPr lang="en-US" sz="1200" b="1" kern="1200" dirty="0">
                <a:solidFill>
                  <a:schemeClr val="tx1"/>
                </a:solidFill>
                <a:effectLst/>
                <a:latin typeface="+mn-lt"/>
                <a:ea typeface="+mn-ea"/>
                <a:cs typeface="+mn-cs"/>
              </a:rPr>
              <a:t>(2 Peter 2:19), </a:t>
            </a:r>
            <a:r>
              <a:rPr lang="en-US" sz="1200" i="1" kern="1200" dirty="0">
                <a:solidFill>
                  <a:schemeClr val="tx1"/>
                </a:solidFill>
                <a:effectLst/>
                <a:latin typeface="+mn-lt"/>
                <a:ea typeface="+mn-ea"/>
                <a:cs typeface="+mn-cs"/>
              </a:rPr>
              <a:t>“While they promise them liberty, they themselves are slaves of corruption; for by whom a person is overcome, by him also he is brought into bondage.”</a:t>
            </a:r>
          </a:p>
          <a:p>
            <a:pPr marL="228600" indent="-228600">
              <a:buAutoNum type="alphaUcPeriod"/>
            </a:pPr>
            <a:endParaRPr lang="en-US" sz="1200" kern="1200" dirty="0">
              <a:solidFill>
                <a:schemeClr val="tx1"/>
              </a:solidFill>
              <a:effectLst/>
              <a:latin typeface="+mn-lt"/>
              <a:ea typeface="+mn-ea"/>
              <a:cs typeface="+mn-cs"/>
            </a:endParaRPr>
          </a:p>
          <a:p>
            <a:pPr marL="0" indent="0">
              <a:buNone/>
            </a:pPr>
            <a:r>
              <a:rPr lang="en-US" sz="1200" b="1" kern="1200" dirty="0">
                <a:solidFill>
                  <a:schemeClr val="tx1"/>
                </a:solidFill>
                <a:effectLst/>
                <a:latin typeface="+mn-lt"/>
                <a:ea typeface="+mn-ea"/>
                <a:cs typeface="+mn-cs"/>
              </a:rPr>
              <a:t>B. The Nature of Sin</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Deceitful</a:t>
            </a:r>
            <a:r>
              <a:rPr lang="en-US" sz="1200" kern="1200" baseline="0" dirty="0">
                <a:solidFill>
                  <a:schemeClr val="tx1"/>
                </a:solidFill>
                <a:effectLst/>
                <a:latin typeface="+mn-lt"/>
                <a:ea typeface="+mn-ea"/>
                <a:cs typeface="+mn-cs"/>
              </a:rPr>
              <a:t> – </a:t>
            </a:r>
            <a:r>
              <a:rPr lang="en-US" sz="1200" b="1" kern="1200" baseline="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Hebrews 3:13), </a:t>
            </a:r>
            <a:r>
              <a:rPr lang="en-US" sz="1200" i="1" kern="1200" dirty="0">
                <a:solidFill>
                  <a:schemeClr val="tx1"/>
                </a:solidFill>
                <a:effectLst/>
                <a:latin typeface="+mn-lt"/>
                <a:ea typeface="+mn-ea"/>
                <a:cs typeface="+mn-cs"/>
              </a:rPr>
              <a:t>“but exhort one another daily, while it is called "Today," lest any of you be hardened through the deceitfulness of sin.”</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Passing </a:t>
            </a:r>
            <a:r>
              <a:rPr lang="en-US" sz="1200" b="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 (Hebrews 11:25), </a:t>
            </a:r>
            <a:r>
              <a:rPr lang="en-US" sz="1200" b="0" kern="1200" dirty="0">
                <a:solidFill>
                  <a:schemeClr val="tx1"/>
                </a:solidFill>
                <a:effectLst/>
                <a:latin typeface="+mn-lt"/>
                <a:ea typeface="+mn-ea"/>
                <a:cs typeface="+mn-cs"/>
              </a:rPr>
              <a:t>[Moses</a:t>
            </a:r>
            <a:r>
              <a:rPr lang="en-US" sz="1200" b="0" kern="1200" baseline="0" dirty="0">
                <a:solidFill>
                  <a:schemeClr val="tx1"/>
                </a:solidFill>
                <a:effectLst/>
                <a:latin typeface="+mn-lt"/>
                <a:ea typeface="+mn-ea"/>
                <a:cs typeface="+mn-cs"/>
              </a:rPr>
              <a:t> chose] </a:t>
            </a:r>
            <a:r>
              <a:rPr lang="en-US" sz="1200" b="0" i="1" kern="1200" baseline="0" dirty="0">
                <a:solidFill>
                  <a:schemeClr val="tx1"/>
                </a:solidFill>
                <a:effectLst/>
                <a:latin typeface="+mn-lt"/>
                <a:ea typeface="+mn-ea"/>
                <a:cs typeface="+mn-cs"/>
              </a:rPr>
              <a:t>“to suffer affliction with the people of God than to enjoy the passing pleasures of sin.”</a:t>
            </a:r>
            <a:endParaRPr lang="en-US" sz="1200" i="1"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Enslaves</a:t>
            </a:r>
            <a:r>
              <a:rPr lang="en-US" sz="1200" kern="1200" baseline="0" dirty="0">
                <a:solidFill>
                  <a:schemeClr val="tx1"/>
                </a:solidFill>
                <a:effectLst/>
                <a:latin typeface="+mn-lt"/>
                <a:ea typeface="+mn-ea"/>
                <a:cs typeface="+mn-cs"/>
              </a:rPr>
              <a:t> &amp; Kills – </a:t>
            </a:r>
            <a:r>
              <a:rPr lang="en-US" sz="1200" b="1" kern="1200" baseline="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Romans 6:23), </a:t>
            </a:r>
            <a:r>
              <a:rPr lang="en-US" sz="1200" i="1" kern="1200" dirty="0">
                <a:solidFill>
                  <a:schemeClr val="tx1"/>
                </a:solidFill>
                <a:effectLst/>
                <a:latin typeface="+mn-lt"/>
                <a:ea typeface="+mn-ea"/>
                <a:cs typeface="+mn-cs"/>
              </a:rPr>
              <a:t>“For the wages of sin is death, but the gift of God is eternal life in Christ Jesus our Lord.”</a:t>
            </a:r>
          </a:p>
        </p:txBody>
      </p:sp>
      <p:sp>
        <p:nvSpPr>
          <p:cNvPr id="4" name="Slide Number Placeholder 3"/>
          <p:cNvSpPr>
            <a:spLocks noGrp="1"/>
          </p:cNvSpPr>
          <p:nvPr>
            <p:ph type="sldNum" sz="quarter" idx="10"/>
          </p:nvPr>
        </p:nvSpPr>
        <p:spPr/>
        <p:txBody>
          <a:bodyPr/>
          <a:lstStyle/>
          <a:p>
            <a:fld id="{927CD11A-EED3-40CE-98A3-28FEE84867B3}" type="slidenum">
              <a:rPr lang="en-US" smtClean="0"/>
              <a:t>3</a:t>
            </a:fld>
            <a:endParaRPr lang="en-US"/>
          </a:p>
        </p:txBody>
      </p:sp>
    </p:spTree>
    <p:extLst>
      <p:ext uri="{BB962C8B-B14F-4D97-AF65-F5344CB8AC3E}">
        <p14:creationId xmlns:p14="http://schemas.microsoft.com/office/powerpoint/2010/main" val="2405050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HYPERBOLE</a:t>
            </a:r>
            <a:r>
              <a:rPr lang="en-US" sz="1200" kern="1200" dirty="0">
                <a:solidFill>
                  <a:schemeClr val="tx1"/>
                </a:solidFill>
                <a:effectLst/>
                <a:latin typeface="+mn-lt"/>
                <a:ea typeface="+mn-ea"/>
                <a:cs typeface="+mn-cs"/>
              </a:rPr>
              <a:t> (Matthew 5:29-30), “I</a:t>
            </a:r>
            <a:r>
              <a:rPr lang="en-US" sz="1200" i="1" kern="1200" baseline="0" dirty="0">
                <a:solidFill>
                  <a:schemeClr val="tx1"/>
                </a:solidFill>
                <a:effectLst/>
                <a:latin typeface="+mn-lt"/>
                <a:ea typeface="+mn-ea"/>
                <a:cs typeface="+mn-cs"/>
              </a:rPr>
              <a:t>f your right eye </a:t>
            </a:r>
            <a:r>
              <a:rPr lang="en-US" sz="1200" i="1" u="none" kern="1200" baseline="0" dirty="0">
                <a:solidFill>
                  <a:schemeClr val="tx1"/>
                </a:solidFill>
                <a:effectLst/>
                <a:latin typeface="+mn-lt"/>
                <a:ea typeface="+mn-ea"/>
                <a:cs typeface="+mn-cs"/>
              </a:rPr>
              <a:t>causes you to sin</a:t>
            </a:r>
            <a:r>
              <a:rPr lang="en-US" sz="1200" i="1" kern="1200" baseline="0" dirty="0">
                <a:solidFill>
                  <a:schemeClr val="tx1"/>
                </a:solidFill>
                <a:effectLst/>
                <a:latin typeface="+mn-lt"/>
                <a:ea typeface="+mn-ea"/>
                <a:cs typeface="+mn-cs"/>
              </a:rPr>
              <a:t>, </a:t>
            </a:r>
            <a:r>
              <a:rPr lang="en-US" sz="1200" i="1" u="sng" kern="1200" baseline="0" dirty="0">
                <a:solidFill>
                  <a:schemeClr val="tx1"/>
                </a:solidFill>
                <a:effectLst/>
                <a:latin typeface="+mn-lt"/>
                <a:ea typeface="+mn-ea"/>
                <a:cs typeface="+mn-cs"/>
              </a:rPr>
              <a:t>pluck it out </a:t>
            </a:r>
            <a:r>
              <a:rPr lang="en-US" sz="1200" i="1" u="none" kern="1200" baseline="0" dirty="0">
                <a:solidFill>
                  <a:schemeClr val="tx1"/>
                </a:solidFill>
                <a:effectLst/>
                <a:latin typeface="+mn-lt"/>
                <a:ea typeface="+mn-ea"/>
                <a:cs typeface="+mn-cs"/>
              </a:rPr>
              <a:t>and cast it from you</a:t>
            </a:r>
            <a:r>
              <a:rPr lang="en-US" sz="1200" i="1" kern="1200" baseline="0" dirty="0">
                <a:solidFill>
                  <a:schemeClr val="tx1"/>
                </a:solidFill>
                <a:effectLst/>
                <a:latin typeface="+mn-lt"/>
                <a:ea typeface="+mn-ea"/>
                <a:cs typeface="+mn-cs"/>
              </a:rPr>
              <a:t>; for it is more profitable for you that one of your members perish, than for your whole body to be </a:t>
            </a:r>
            <a:r>
              <a:rPr lang="en-US" sz="1200" i="1" u="none" kern="1200" baseline="0" dirty="0">
                <a:solidFill>
                  <a:schemeClr val="tx1"/>
                </a:solidFill>
                <a:effectLst/>
                <a:latin typeface="+mn-lt"/>
                <a:ea typeface="+mn-ea"/>
                <a:cs typeface="+mn-cs"/>
              </a:rPr>
              <a:t>cast into hell</a:t>
            </a:r>
            <a:r>
              <a:rPr lang="en-US" sz="1200" i="1" kern="1200" baseline="0" dirty="0">
                <a:solidFill>
                  <a:schemeClr val="tx1"/>
                </a:solidFill>
                <a:effectLst/>
                <a:latin typeface="+mn-lt"/>
                <a:ea typeface="+mn-ea"/>
                <a:cs typeface="+mn-cs"/>
              </a:rPr>
              <a:t>. 30 And if your right hand </a:t>
            </a:r>
            <a:r>
              <a:rPr lang="en-US" sz="1200" i="1" u="none" kern="1200" baseline="0" dirty="0">
                <a:solidFill>
                  <a:schemeClr val="tx1"/>
                </a:solidFill>
                <a:effectLst/>
                <a:latin typeface="+mn-lt"/>
                <a:ea typeface="+mn-ea"/>
                <a:cs typeface="+mn-cs"/>
              </a:rPr>
              <a:t>causes you to sin</a:t>
            </a:r>
            <a:r>
              <a:rPr lang="en-US" sz="1200" i="1" kern="1200" baseline="0" dirty="0">
                <a:solidFill>
                  <a:schemeClr val="tx1"/>
                </a:solidFill>
                <a:effectLst/>
                <a:latin typeface="+mn-lt"/>
                <a:ea typeface="+mn-ea"/>
                <a:cs typeface="+mn-cs"/>
              </a:rPr>
              <a:t>, </a:t>
            </a:r>
            <a:r>
              <a:rPr lang="en-US" sz="1200" i="1" u="sng" kern="1200" baseline="0" dirty="0">
                <a:solidFill>
                  <a:schemeClr val="tx1"/>
                </a:solidFill>
                <a:effectLst/>
                <a:latin typeface="+mn-lt"/>
                <a:ea typeface="+mn-ea"/>
                <a:cs typeface="+mn-cs"/>
              </a:rPr>
              <a:t>cut it off </a:t>
            </a:r>
            <a:r>
              <a:rPr lang="en-US" sz="1200" i="1" u="none" kern="1200" baseline="0" dirty="0">
                <a:solidFill>
                  <a:schemeClr val="tx1"/>
                </a:solidFill>
                <a:effectLst/>
                <a:latin typeface="+mn-lt"/>
                <a:ea typeface="+mn-ea"/>
                <a:cs typeface="+mn-cs"/>
              </a:rPr>
              <a:t>and cast it from you</a:t>
            </a:r>
            <a:r>
              <a:rPr lang="en-US" sz="1200" i="1" kern="1200" baseline="0" dirty="0">
                <a:solidFill>
                  <a:schemeClr val="tx1"/>
                </a:solidFill>
                <a:effectLst/>
                <a:latin typeface="+mn-lt"/>
                <a:ea typeface="+mn-ea"/>
                <a:cs typeface="+mn-cs"/>
              </a:rPr>
              <a:t>; for it is more profitable for you that one of your members perish, than for your whole body to be </a:t>
            </a:r>
            <a:r>
              <a:rPr lang="en-US" sz="1200" i="1" u="none" kern="1200" baseline="0" dirty="0">
                <a:solidFill>
                  <a:schemeClr val="tx1"/>
                </a:solidFill>
                <a:effectLst/>
                <a:latin typeface="+mn-lt"/>
                <a:ea typeface="+mn-ea"/>
                <a:cs typeface="+mn-cs"/>
              </a:rPr>
              <a:t>cast into hell</a:t>
            </a:r>
            <a:r>
              <a:rPr lang="en-US" sz="1200" i="1" kern="1200" baseline="0" dirty="0">
                <a:solidFill>
                  <a:schemeClr val="tx1"/>
                </a:solidFill>
                <a:effectLst/>
                <a:latin typeface="+mn-lt"/>
                <a:ea typeface="+mn-ea"/>
                <a:cs typeface="+mn-cs"/>
              </a:rPr>
              <a:t>.</a:t>
            </a:r>
            <a:r>
              <a:rPr lang="en-US" sz="1200" kern="1200" dirty="0">
                <a:solidFill>
                  <a:schemeClr val="tx1"/>
                </a:solidFill>
                <a:effectLst/>
                <a:latin typeface="+mn-lt"/>
                <a:ea typeface="+mn-ea"/>
                <a:cs typeface="+mn-cs"/>
              </a:rPr>
              <a:t>”</a:t>
            </a:r>
          </a:p>
          <a:p>
            <a:endParaRPr lang="en-US" sz="1200" b="1" kern="1200" dirty="0">
              <a:solidFill>
                <a:schemeClr val="tx1"/>
              </a:solidFill>
              <a:effectLst/>
              <a:latin typeface="+mn-lt"/>
              <a:ea typeface="+mn-ea"/>
              <a:cs typeface="+mn-cs"/>
            </a:endParaRPr>
          </a:p>
          <a:p>
            <a:pPr marL="0" indent="0">
              <a:buNone/>
            </a:pPr>
            <a:r>
              <a:rPr lang="en-US" sz="1200" b="1" kern="1200" dirty="0">
                <a:solidFill>
                  <a:schemeClr val="tx1"/>
                </a:solidFill>
                <a:effectLst/>
                <a:latin typeface="+mn-lt"/>
                <a:ea typeface="+mn-ea"/>
                <a:cs typeface="+mn-cs"/>
              </a:rPr>
              <a:t>A.  Do Away with Sin</a:t>
            </a:r>
          </a:p>
          <a:p>
            <a:pPr marL="0" indent="0">
              <a:buNone/>
            </a:pPr>
            <a:r>
              <a:rPr lang="en-US" sz="1200" b="1" kern="1200" dirty="0">
                <a:solidFill>
                  <a:schemeClr val="tx1"/>
                </a:solidFill>
                <a:effectLst/>
                <a:latin typeface="+mn-lt"/>
                <a:ea typeface="+mn-ea"/>
                <a:cs typeface="+mn-cs"/>
              </a:rPr>
              <a:t>(Romans</a:t>
            </a:r>
            <a:r>
              <a:rPr lang="en-US" sz="1200" b="1" kern="1200" baseline="0" dirty="0">
                <a:solidFill>
                  <a:schemeClr val="tx1"/>
                </a:solidFill>
                <a:effectLst/>
                <a:latin typeface="+mn-lt"/>
                <a:ea typeface="+mn-ea"/>
                <a:cs typeface="+mn-cs"/>
              </a:rPr>
              <a:t> 6:6</a:t>
            </a:r>
            <a:r>
              <a:rPr lang="en-US" sz="1200" b="1"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“…Our old man was crucified with Him, that the body of sin might be done away with, that we should no longer be slaves of sin.”</a:t>
            </a:r>
          </a:p>
          <a:p>
            <a:pPr marL="0" indent="0">
              <a:buNone/>
            </a:pPr>
            <a:r>
              <a:rPr lang="en-US" sz="1200" b="1" kern="1200" dirty="0">
                <a:solidFill>
                  <a:schemeClr val="tx1"/>
                </a:solidFill>
                <a:effectLst/>
                <a:latin typeface="+mn-lt"/>
                <a:ea typeface="+mn-ea"/>
                <a:cs typeface="+mn-cs"/>
              </a:rPr>
              <a:t>(2 Corinthians 7:10), </a:t>
            </a:r>
            <a:r>
              <a:rPr lang="en-US" sz="1200" i="1" kern="1200" dirty="0">
                <a:solidFill>
                  <a:schemeClr val="tx1"/>
                </a:solidFill>
                <a:effectLst/>
                <a:latin typeface="+mn-lt"/>
                <a:ea typeface="+mn-ea"/>
                <a:cs typeface="+mn-cs"/>
              </a:rPr>
              <a:t>“For godly sorrow produces repentance leading to salvation, not to be regretted; but the sorrow of the world produces death.”</a:t>
            </a:r>
          </a:p>
          <a:p>
            <a:pPr marL="0" indent="0">
              <a:buNone/>
            </a:pP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B.  Only When the Sin is Removed Can We Serve the Lord with Our Body</a:t>
            </a:r>
            <a:r>
              <a:rPr lang="en-US" sz="1200" kern="1200" dirty="0">
                <a:solidFill>
                  <a:schemeClr val="tx1"/>
                </a:solidFill>
                <a:effectLst/>
                <a:latin typeface="+mn-lt"/>
                <a:ea typeface="+mn-ea"/>
                <a:cs typeface="+mn-cs"/>
              </a:rPr>
              <a:t>, 1 Cor. 6:13, 19-20; Rom. 12:1-2.</a:t>
            </a:r>
          </a:p>
          <a:p>
            <a:r>
              <a:rPr lang="en-US" sz="1200" b="1" kern="1200" dirty="0">
                <a:solidFill>
                  <a:schemeClr val="tx1"/>
                </a:solidFill>
                <a:effectLst/>
                <a:latin typeface="+mn-lt"/>
                <a:ea typeface="+mn-ea"/>
                <a:cs typeface="+mn-cs"/>
              </a:rPr>
              <a:t>(1 Corinthians 6:18-20), “</a:t>
            </a:r>
            <a:r>
              <a:rPr lang="en-US" sz="1200" b="0" i="1" kern="1200" dirty="0">
                <a:solidFill>
                  <a:schemeClr val="tx1"/>
                </a:solidFill>
                <a:effectLst/>
                <a:latin typeface="+mn-lt"/>
                <a:ea typeface="+mn-ea"/>
                <a:cs typeface="+mn-cs"/>
              </a:rPr>
              <a:t>Flee sexual immorality. Every sin that a man does is outside the body, but he who commits sexual immorality sins against his own body. 19 Or do you not know that your body is the temple of the Holy Spirit who is in you, whom you have from God, and you are not your own? 20 For you were bought at a price; therefore glorify God in your body and in your spirit, which are God's.”</a:t>
            </a:r>
          </a:p>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4</a:t>
            </a:fld>
            <a:endParaRPr lang="en-US"/>
          </a:p>
        </p:txBody>
      </p:sp>
    </p:spTree>
    <p:extLst>
      <p:ext uri="{BB962C8B-B14F-4D97-AF65-F5344CB8AC3E}">
        <p14:creationId xmlns:p14="http://schemas.microsoft.com/office/powerpoint/2010/main" val="3417742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(Matthew 5:29-30), “I</a:t>
            </a:r>
            <a:r>
              <a:rPr lang="en-US" sz="1200" i="1" kern="1200" baseline="0" dirty="0">
                <a:solidFill>
                  <a:schemeClr val="tx1"/>
                </a:solidFill>
                <a:effectLst/>
                <a:latin typeface="+mn-lt"/>
                <a:ea typeface="+mn-ea"/>
                <a:cs typeface="+mn-cs"/>
              </a:rPr>
              <a:t>f your right eye </a:t>
            </a:r>
            <a:r>
              <a:rPr lang="en-US" sz="1200" i="1" u="none" kern="1200" baseline="0" dirty="0">
                <a:solidFill>
                  <a:schemeClr val="tx1"/>
                </a:solidFill>
                <a:effectLst/>
                <a:latin typeface="+mn-lt"/>
                <a:ea typeface="+mn-ea"/>
                <a:cs typeface="+mn-cs"/>
              </a:rPr>
              <a:t>causes you to sin</a:t>
            </a:r>
            <a:r>
              <a:rPr lang="en-US" sz="1200" i="1" kern="1200" baseline="0" dirty="0">
                <a:solidFill>
                  <a:schemeClr val="tx1"/>
                </a:solidFill>
                <a:effectLst/>
                <a:latin typeface="+mn-lt"/>
                <a:ea typeface="+mn-ea"/>
                <a:cs typeface="+mn-cs"/>
              </a:rPr>
              <a:t>, </a:t>
            </a:r>
            <a:r>
              <a:rPr lang="en-US" sz="1200" i="1" u="none" kern="1200" baseline="0" dirty="0">
                <a:solidFill>
                  <a:schemeClr val="tx1"/>
                </a:solidFill>
                <a:effectLst/>
                <a:latin typeface="+mn-lt"/>
                <a:ea typeface="+mn-ea"/>
                <a:cs typeface="+mn-cs"/>
              </a:rPr>
              <a:t>pluck it out and </a:t>
            </a:r>
            <a:r>
              <a:rPr lang="en-US" sz="1200" i="1" u="sng" kern="1200" baseline="0" dirty="0">
                <a:solidFill>
                  <a:schemeClr val="tx1"/>
                </a:solidFill>
                <a:effectLst/>
                <a:latin typeface="+mn-lt"/>
                <a:ea typeface="+mn-ea"/>
                <a:cs typeface="+mn-cs"/>
              </a:rPr>
              <a:t>cast it from you</a:t>
            </a:r>
            <a:r>
              <a:rPr lang="en-US" sz="1200" i="1" kern="1200" baseline="0" dirty="0">
                <a:solidFill>
                  <a:schemeClr val="tx1"/>
                </a:solidFill>
                <a:effectLst/>
                <a:latin typeface="+mn-lt"/>
                <a:ea typeface="+mn-ea"/>
                <a:cs typeface="+mn-cs"/>
              </a:rPr>
              <a:t>; for it is more profitable for you that one of your members perish, than for your whole body to be </a:t>
            </a:r>
            <a:r>
              <a:rPr lang="en-US" sz="1200" i="1" u="none" kern="1200" baseline="0" dirty="0">
                <a:solidFill>
                  <a:schemeClr val="tx1"/>
                </a:solidFill>
                <a:effectLst/>
                <a:latin typeface="+mn-lt"/>
                <a:ea typeface="+mn-ea"/>
                <a:cs typeface="+mn-cs"/>
              </a:rPr>
              <a:t>cast into hell</a:t>
            </a:r>
            <a:r>
              <a:rPr lang="en-US" sz="1200" i="1" kern="1200" baseline="0" dirty="0">
                <a:solidFill>
                  <a:schemeClr val="tx1"/>
                </a:solidFill>
                <a:effectLst/>
                <a:latin typeface="+mn-lt"/>
                <a:ea typeface="+mn-ea"/>
                <a:cs typeface="+mn-cs"/>
              </a:rPr>
              <a:t>. 30 And if your right hand </a:t>
            </a:r>
            <a:r>
              <a:rPr lang="en-US" sz="1200" i="1" u="none" kern="1200" baseline="0" dirty="0">
                <a:solidFill>
                  <a:schemeClr val="tx1"/>
                </a:solidFill>
                <a:effectLst/>
                <a:latin typeface="+mn-lt"/>
                <a:ea typeface="+mn-ea"/>
                <a:cs typeface="+mn-cs"/>
              </a:rPr>
              <a:t>causes you to sin</a:t>
            </a:r>
            <a:r>
              <a:rPr lang="en-US" sz="1200" i="1" kern="1200" baseline="0" dirty="0">
                <a:solidFill>
                  <a:schemeClr val="tx1"/>
                </a:solidFill>
                <a:effectLst/>
                <a:latin typeface="+mn-lt"/>
                <a:ea typeface="+mn-ea"/>
                <a:cs typeface="+mn-cs"/>
              </a:rPr>
              <a:t>, </a:t>
            </a:r>
            <a:r>
              <a:rPr lang="en-US" sz="1200" i="1" u="none" kern="1200" baseline="0" dirty="0">
                <a:solidFill>
                  <a:schemeClr val="tx1"/>
                </a:solidFill>
                <a:effectLst/>
                <a:latin typeface="+mn-lt"/>
                <a:ea typeface="+mn-ea"/>
                <a:cs typeface="+mn-cs"/>
              </a:rPr>
              <a:t>cut it off and </a:t>
            </a:r>
            <a:r>
              <a:rPr lang="en-US" sz="1200" i="1" u="sng" kern="1200" baseline="0" dirty="0">
                <a:solidFill>
                  <a:schemeClr val="tx1"/>
                </a:solidFill>
                <a:effectLst/>
                <a:latin typeface="+mn-lt"/>
                <a:ea typeface="+mn-ea"/>
                <a:cs typeface="+mn-cs"/>
              </a:rPr>
              <a:t>cast it from you</a:t>
            </a:r>
            <a:r>
              <a:rPr lang="en-US" sz="1200" i="1" kern="1200" baseline="0" dirty="0">
                <a:solidFill>
                  <a:schemeClr val="tx1"/>
                </a:solidFill>
                <a:effectLst/>
                <a:latin typeface="+mn-lt"/>
                <a:ea typeface="+mn-ea"/>
                <a:cs typeface="+mn-cs"/>
              </a:rPr>
              <a:t>; for it is more profitable for you that one of your members perish, than for your whole body to be </a:t>
            </a:r>
            <a:r>
              <a:rPr lang="en-US" sz="1200" i="1" u="none" kern="1200" baseline="0" dirty="0">
                <a:solidFill>
                  <a:schemeClr val="tx1"/>
                </a:solidFill>
                <a:effectLst/>
                <a:latin typeface="+mn-lt"/>
                <a:ea typeface="+mn-ea"/>
                <a:cs typeface="+mn-cs"/>
              </a:rPr>
              <a:t>cast into hell</a:t>
            </a:r>
            <a:r>
              <a:rPr lang="en-US" sz="1200" i="1" kern="1200" baseline="0" dirty="0">
                <a:solidFill>
                  <a:schemeClr val="tx1"/>
                </a:solidFill>
                <a:effectLst/>
                <a:latin typeface="+mn-lt"/>
                <a:ea typeface="+mn-ea"/>
                <a:cs typeface="+mn-cs"/>
              </a:rPr>
              <a:t>.</a:t>
            </a:r>
            <a:r>
              <a:rPr lang="en-US" sz="1200" kern="1200" dirty="0">
                <a:solidFill>
                  <a:schemeClr val="tx1"/>
                </a:solidFill>
                <a:effectLst/>
                <a:latin typeface="+mn-lt"/>
                <a:ea typeface="+mn-ea"/>
                <a:cs typeface="+mn-cs"/>
              </a:rPr>
              <a:t>”</a:t>
            </a:r>
          </a:p>
          <a:p>
            <a:endParaRPr lang="en-US" sz="1200" b="0" kern="1200" dirty="0">
              <a:solidFill>
                <a:schemeClr val="tx1"/>
              </a:solidFill>
              <a:effectLst/>
              <a:latin typeface="+mn-lt"/>
              <a:ea typeface="+mn-ea"/>
              <a:cs typeface="+mn-cs"/>
            </a:endParaRPr>
          </a:p>
          <a:p>
            <a:pPr marL="0" indent="0">
              <a:buNone/>
            </a:pPr>
            <a:r>
              <a:rPr lang="en-US" sz="1200" b="1" kern="1200" dirty="0">
                <a:solidFill>
                  <a:schemeClr val="tx1"/>
                </a:solidFill>
                <a:effectLst/>
                <a:latin typeface="+mn-lt"/>
                <a:ea typeface="+mn-ea"/>
                <a:cs typeface="+mn-cs"/>
              </a:rPr>
              <a:t>A.  The Crucifixion of Self to Live by Faith</a:t>
            </a:r>
          </a:p>
          <a:p>
            <a:pPr marL="0" indent="0">
              <a:buNone/>
            </a:pPr>
            <a:r>
              <a:rPr lang="en-US" sz="1200" b="1" kern="1200" dirty="0">
                <a:solidFill>
                  <a:schemeClr val="tx1"/>
                </a:solidFill>
                <a:effectLst/>
                <a:latin typeface="+mn-lt"/>
                <a:ea typeface="+mn-ea"/>
                <a:cs typeface="+mn-cs"/>
              </a:rPr>
              <a:t>(Philippians 3:7-8),</a:t>
            </a:r>
            <a:r>
              <a:rPr lang="en-US" sz="1200" b="1" kern="1200" baseline="0" dirty="0">
                <a:solidFill>
                  <a:schemeClr val="tx1"/>
                </a:solidFill>
                <a:effectLst/>
                <a:latin typeface="+mn-lt"/>
                <a:ea typeface="+mn-ea"/>
                <a:cs typeface="+mn-cs"/>
              </a:rPr>
              <a:t> </a:t>
            </a:r>
            <a:r>
              <a:rPr lang="en-US" sz="1200" i="1" kern="1200" baseline="0" dirty="0">
                <a:solidFill>
                  <a:schemeClr val="tx1"/>
                </a:solidFill>
                <a:effectLst/>
                <a:latin typeface="+mn-lt"/>
                <a:ea typeface="+mn-ea"/>
                <a:cs typeface="+mn-cs"/>
              </a:rPr>
              <a:t>“But what things were gain to me, these I have counted loss for Christ. 8 Yet indeed I also count all things loss for the excellence of the knowledge of Christ Jesus my Lord, for whom I have suffered the loss of all things, and count them as rubbish, that I may gain Christ.”</a:t>
            </a:r>
          </a:p>
          <a:p>
            <a:pPr marL="0" indent="0">
              <a:buNone/>
            </a:pPr>
            <a:endParaRPr lang="en-US" sz="1200" i="1" kern="1200" dirty="0">
              <a:solidFill>
                <a:schemeClr val="tx1"/>
              </a:solidFill>
              <a:effectLst/>
              <a:latin typeface="+mn-lt"/>
              <a:ea typeface="+mn-ea"/>
              <a:cs typeface="+mn-cs"/>
            </a:endParaRPr>
          </a:p>
          <a:p>
            <a:pPr marL="0" indent="0">
              <a:buNone/>
            </a:pPr>
            <a:r>
              <a:rPr lang="en-US" sz="1200" b="1" kern="1200" dirty="0">
                <a:solidFill>
                  <a:schemeClr val="tx1"/>
                </a:solidFill>
                <a:effectLst/>
                <a:latin typeface="+mn-lt"/>
                <a:ea typeface="+mn-ea"/>
                <a:cs typeface="+mn-cs"/>
              </a:rPr>
              <a:t>B. The Denial of Self</a:t>
            </a:r>
          </a:p>
          <a:p>
            <a:pPr marL="0" indent="0">
              <a:buNone/>
            </a:pPr>
            <a:r>
              <a:rPr lang="en-US" sz="1200" b="1" kern="1200" dirty="0">
                <a:solidFill>
                  <a:schemeClr val="tx1"/>
                </a:solidFill>
                <a:effectLst/>
                <a:latin typeface="+mn-lt"/>
                <a:ea typeface="+mn-ea"/>
                <a:cs typeface="+mn-cs"/>
              </a:rPr>
              <a:t>(Luke 9:23),</a:t>
            </a:r>
            <a:r>
              <a:rPr lang="en-US" sz="1200" b="1" kern="1200" baseline="0" dirty="0">
                <a:solidFill>
                  <a:schemeClr val="tx1"/>
                </a:solidFill>
                <a:effectLst/>
                <a:latin typeface="+mn-lt"/>
                <a:ea typeface="+mn-ea"/>
                <a:cs typeface="+mn-cs"/>
              </a:rPr>
              <a:t> </a:t>
            </a:r>
            <a:r>
              <a:rPr lang="en-US" sz="1200" i="1" kern="1200" baseline="0" dirty="0">
                <a:solidFill>
                  <a:schemeClr val="tx1"/>
                </a:solidFill>
                <a:effectLst/>
                <a:latin typeface="+mn-lt"/>
                <a:ea typeface="+mn-ea"/>
                <a:cs typeface="+mn-cs"/>
              </a:rPr>
              <a:t>“Then He said to them all, " If anyone desires to come after Me, let him deny himself, and take up his cross daily, and follow Me.”</a:t>
            </a:r>
          </a:p>
          <a:p>
            <a:pPr marL="0" indent="0">
              <a:buNone/>
            </a:pPr>
            <a:r>
              <a:rPr lang="en-US" sz="1200" b="1" kern="1200" baseline="0" dirty="0">
                <a:solidFill>
                  <a:schemeClr val="tx1"/>
                </a:solidFill>
                <a:effectLst/>
                <a:latin typeface="+mn-lt"/>
                <a:ea typeface="+mn-ea"/>
                <a:cs typeface="+mn-cs"/>
              </a:rPr>
              <a:t>(1 Peter 4:1-2), </a:t>
            </a:r>
            <a:r>
              <a:rPr lang="en-US" sz="1200" i="1" kern="1200" baseline="0" dirty="0">
                <a:solidFill>
                  <a:schemeClr val="tx1"/>
                </a:solidFill>
                <a:effectLst/>
                <a:latin typeface="+mn-lt"/>
                <a:ea typeface="+mn-ea"/>
                <a:cs typeface="+mn-cs"/>
              </a:rPr>
              <a:t>“Therefore, since Christ suffered for us in the flesh, arm yourselves also with the same mind, for he who has suffered in the flesh has ceased from sin, 2 that he no longer should live the rest of his time in the flesh for the lusts of men, but for the will of God.”</a:t>
            </a:r>
            <a:endParaRPr lang="en-US" sz="1200" i="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V. </a:t>
            </a:r>
            <a:r>
              <a:rPr lang="en-US" sz="1200" b="1" i="1" kern="1200" dirty="0">
                <a:solidFill>
                  <a:schemeClr val="tx1"/>
                </a:solidFill>
                <a:effectLst/>
                <a:latin typeface="+mn-lt"/>
                <a:ea typeface="+mn-ea"/>
                <a:cs typeface="+mn-cs"/>
              </a:rPr>
              <a:t>SUFFERING</a:t>
            </a:r>
            <a:r>
              <a:rPr lang="en-US" sz="1200" b="1" kern="1200" dirty="0">
                <a:solidFill>
                  <a:schemeClr val="tx1"/>
                </a:solidFill>
                <a:effectLst/>
                <a:latin typeface="+mn-lt"/>
                <a:ea typeface="+mn-ea"/>
                <a:cs typeface="+mn-cs"/>
              </a:rPr>
              <a:t> OF HELL</a:t>
            </a:r>
            <a:r>
              <a:rPr lang="en-US" sz="1200" kern="1200" dirty="0">
                <a:solidFill>
                  <a:schemeClr val="tx1"/>
                </a:solidFill>
                <a:effectLst/>
                <a:latin typeface="+mn-lt"/>
                <a:ea typeface="+mn-ea"/>
                <a:cs typeface="+mn-cs"/>
              </a:rPr>
              <a:t>, Matt. 5:29-30.</a:t>
            </a:r>
          </a:p>
          <a:p>
            <a:r>
              <a:rPr lang="en-US" sz="1200" kern="1200" dirty="0">
                <a:solidFill>
                  <a:schemeClr val="tx1"/>
                </a:solidFill>
                <a:effectLst/>
                <a:latin typeface="+mn-lt"/>
                <a:ea typeface="+mn-ea"/>
                <a:cs typeface="+mn-cs"/>
              </a:rPr>
              <a:t>  A. Sin’s Punishment is Eternal Ruin, Matt. 10:28; Mk. 9:43-44.</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B. Purity’s Reward is Eternal Life, Mk. 9:43 (Rom. 2:7).</a:t>
            </a:r>
          </a:p>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5</a:t>
            </a:fld>
            <a:endParaRPr lang="en-US"/>
          </a:p>
        </p:txBody>
      </p:sp>
    </p:spTree>
    <p:extLst>
      <p:ext uri="{BB962C8B-B14F-4D97-AF65-F5344CB8AC3E}">
        <p14:creationId xmlns:p14="http://schemas.microsoft.com/office/powerpoint/2010/main" val="2633038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(Matthew 5:29-30), “I</a:t>
            </a:r>
            <a:r>
              <a:rPr lang="en-US" sz="1200" i="1" kern="1200" baseline="0" dirty="0">
                <a:solidFill>
                  <a:schemeClr val="tx1"/>
                </a:solidFill>
                <a:effectLst/>
                <a:latin typeface="+mn-lt"/>
                <a:ea typeface="+mn-ea"/>
                <a:cs typeface="+mn-cs"/>
              </a:rPr>
              <a:t>f your right eye </a:t>
            </a:r>
            <a:r>
              <a:rPr lang="en-US" sz="1200" i="1" u="none" kern="1200" baseline="0" dirty="0">
                <a:solidFill>
                  <a:schemeClr val="tx1"/>
                </a:solidFill>
                <a:effectLst/>
                <a:latin typeface="+mn-lt"/>
                <a:ea typeface="+mn-ea"/>
                <a:cs typeface="+mn-cs"/>
              </a:rPr>
              <a:t>causes you to sin</a:t>
            </a:r>
            <a:r>
              <a:rPr lang="en-US" sz="1200" i="1" kern="1200" baseline="0" dirty="0">
                <a:solidFill>
                  <a:schemeClr val="tx1"/>
                </a:solidFill>
                <a:effectLst/>
                <a:latin typeface="+mn-lt"/>
                <a:ea typeface="+mn-ea"/>
                <a:cs typeface="+mn-cs"/>
              </a:rPr>
              <a:t>, </a:t>
            </a:r>
            <a:r>
              <a:rPr lang="en-US" sz="1200" i="1" u="none" kern="1200" baseline="0" dirty="0">
                <a:solidFill>
                  <a:schemeClr val="tx1"/>
                </a:solidFill>
                <a:effectLst/>
                <a:latin typeface="+mn-lt"/>
                <a:ea typeface="+mn-ea"/>
                <a:cs typeface="+mn-cs"/>
              </a:rPr>
              <a:t>pluck it out and cast it from you</a:t>
            </a:r>
            <a:r>
              <a:rPr lang="en-US" sz="1200" i="1" kern="1200" baseline="0" dirty="0">
                <a:solidFill>
                  <a:schemeClr val="tx1"/>
                </a:solidFill>
                <a:effectLst/>
                <a:latin typeface="+mn-lt"/>
                <a:ea typeface="+mn-ea"/>
                <a:cs typeface="+mn-cs"/>
              </a:rPr>
              <a:t>; </a:t>
            </a:r>
            <a:r>
              <a:rPr lang="en-US" sz="1200" i="1" u="sng" kern="1200" baseline="0" dirty="0">
                <a:solidFill>
                  <a:schemeClr val="tx1"/>
                </a:solidFill>
                <a:effectLst/>
                <a:latin typeface="+mn-lt"/>
                <a:ea typeface="+mn-ea"/>
                <a:cs typeface="+mn-cs"/>
              </a:rPr>
              <a:t>for it is more profitable for you that one of your members perish, than for your whole body to be cast into hell</a:t>
            </a:r>
            <a:r>
              <a:rPr lang="en-US" sz="1200" i="1" kern="1200" baseline="0" dirty="0">
                <a:solidFill>
                  <a:schemeClr val="tx1"/>
                </a:solidFill>
                <a:effectLst/>
                <a:latin typeface="+mn-lt"/>
                <a:ea typeface="+mn-ea"/>
                <a:cs typeface="+mn-cs"/>
              </a:rPr>
              <a:t>. 30 And if your right hand </a:t>
            </a:r>
            <a:r>
              <a:rPr lang="en-US" sz="1200" i="1" u="none" kern="1200" baseline="0" dirty="0">
                <a:solidFill>
                  <a:schemeClr val="tx1"/>
                </a:solidFill>
                <a:effectLst/>
                <a:latin typeface="+mn-lt"/>
                <a:ea typeface="+mn-ea"/>
                <a:cs typeface="+mn-cs"/>
              </a:rPr>
              <a:t>causes you to sin</a:t>
            </a:r>
            <a:r>
              <a:rPr lang="en-US" sz="1200" i="1" kern="1200" baseline="0" dirty="0">
                <a:solidFill>
                  <a:schemeClr val="tx1"/>
                </a:solidFill>
                <a:effectLst/>
                <a:latin typeface="+mn-lt"/>
                <a:ea typeface="+mn-ea"/>
                <a:cs typeface="+mn-cs"/>
              </a:rPr>
              <a:t>, </a:t>
            </a:r>
            <a:r>
              <a:rPr lang="en-US" sz="1200" i="1" u="none" kern="1200" baseline="0" dirty="0">
                <a:solidFill>
                  <a:schemeClr val="tx1"/>
                </a:solidFill>
                <a:effectLst/>
                <a:latin typeface="+mn-lt"/>
                <a:ea typeface="+mn-ea"/>
                <a:cs typeface="+mn-cs"/>
              </a:rPr>
              <a:t>cut it off and cast it from you</a:t>
            </a:r>
            <a:r>
              <a:rPr lang="en-US" sz="1200" i="1" kern="1200" baseline="0" dirty="0">
                <a:solidFill>
                  <a:schemeClr val="tx1"/>
                </a:solidFill>
                <a:effectLst/>
                <a:latin typeface="+mn-lt"/>
                <a:ea typeface="+mn-ea"/>
                <a:cs typeface="+mn-cs"/>
              </a:rPr>
              <a:t>; </a:t>
            </a:r>
            <a:r>
              <a:rPr lang="en-US" sz="1200" i="1" u="sng" kern="1200" baseline="0" dirty="0">
                <a:solidFill>
                  <a:schemeClr val="tx1"/>
                </a:solidFill>
                <a:effectLst/>
                <a:latin typeface="+mn-lt"/>
                <a:ea typeface="+mn-ea"/>
                <a:cs typeface="+mn-cs"/>
              </a:rPr>
              <a:t>for it is more profitable for you that one of your members perish, than for your whole body to be cast into hell</a:t>
            </a:r>
            <a:r>
              <a:rPr lang="en-US" sz="1200" i="1" kern="1200" baseline="0" dirty="0">
                <a:solidFill>
                  <a:schemeClr val="tx1"/>
                </a:solidFill>
                <a:effectLst/>
                <a:latin typeface="+mn-lt"/>
                <a:ea typeface="+mn-ea"/>
                <a:cs typeface="+mn-cs"/>
              </a:rPr>
              <a:t>.</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pPr marL="0" indent="0">
              <a:buNone/>
            </a:pPr>
            <a:r>
              <a:rPr lang="en-US" sz="1200" b="1" kern="1200" dirty="0">
                <a:solidFill>
                  <a:schemeClr val="tx1"/>
                </a:solidFill>
                <a:effectLst/>
                <a:latin typeface="+mn-lt"/>
                <a:ea typeface="+mn-ea"/>
                <a:cs typeface="+mn-cs"/>
              </a:rPr>
              <a:t>A.  Sin’s Punishment is Eternal Ruin</a:t>
            </a:r>
          </a:p>
          <a:p>
            <a:pPr marL="0" indent="0">
              <a:buNone/>
            </a:pPr>
            <a:r>
              <a:rPr lang="en-US" sz="1200" b="1" kern="1200" dirty="0">
                <a:solidFill>
                  <a:schemeClr val="tx1"/>
                </a:solidFill>
                <a:effectLst/>
                <a:latin typeface="+mn-lt"/>
                <a:ea typeface="+mn-ea"/>
                <a:cs typeface="+mn-cs"/>
              </a:rPr>
              <a:t>(Matthew</a:t>
            </a:r>
            <a:r>
              <a:rPr lang="en-US" sz="1200" b="1" kern="1200" baseline="0" dirty="0">
                <a:solidFill>
                  <a:schemeClr val="tx1"/>
                </a:solidFill>
                <a:effectLst/>
                <a:latin typeface="+mn-lt"/>
                <a:ea typeface="+mn-ea"/>
                <a:cs typeface="+mn-cs"/>
              </a:rPr>
              <a:t> 10:28), </a:t>
            </a:r>
            <a:r>
              <a:rPr lang="en-US" sz="1200" i="1" kern="1200" baseline="0" dirty="0">
                <a:solidFill>
                  <a:schemeClr val="tx1"/>
                </a:solidFill>
                <a:effectLst/>
                <a:latin typeface="+mn-lt"/>
                <a:ea typeface="+mn-ea"/>
                <a:cs typeface="+mn-cs"/>
              </a:rPr>
              <a:t>“And do not fear those who kill the body but cannot kill the soul. But rather fear Him who is able to destroy both soul and body in hell.”</a:t>
            </a:r>
          </a:p>
          <a:p>
            <a:pPr marL="0" indent="0">
              <a:buNone/>
            </a:pPr>
            <a:r>
              <a:rPr lang="en-US" sz="1200" b="1" kern="1200" baseline="0" dirty="0">
                <a:solidFill>
                  <a:schemeClr val="tx1"/>
                </a:solidFill>
                <a:effectLst/>
                <a:latin typeface="+mn-lt"/>
                <a:ea typeface="+mn-ea"/>
                <a:cs typeface="+mn-cs"/>
              </a:rPr>
              <a:t>(Mark 9:43-44), </a:t>
            </a:r>
            <a:r>
              <a:rPr lang="en-US" sz="1200" i="1" kern="1200" baseline="0" dirty="0">
                <a:solidFill>
                  <a:schemeClr val="tx1"/>
                </a:solidFill>
                <a:effectLst/>
                <a:latin typeface="+mn-lt"/>
                <a:ea typeface="+mn-ea"/>
                <a:cs typeface="+mn-cs"/>
              </a:rPr>
              <a:t>“If your hand causes you to sin, cut it off.  It is better for you to enter into life maimed, rather than having two hands, to go to hell, into the fire that shall never be quenched —  44 where 'Their worm does not die and the fire is not quenched.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marL="0" indent="0">
              <a:buNone/>
            </a:pPr>
            <a:r>
              <a:rPr lang="en-US" sz="1200" b="1" kern="1200" dirty="0">
                <a:solidFill>
                  <a:schemeClr val="tx1"/>
                </a:solidFill>
                <a:effectLst/>
                <a:latin typeface="+mn-lt"/>
                <a:ea typeface="+mn-ea"/>
                <a:cs typeface="+mn-cs"/>
              </a:rPr>
              <a:t>B.  Purity’s Reward is Eternal Life,  see Mark 9:43 above.</a:t>
            </a:r>
          </a:p>
          <a:p>
            <a:pPr marL="0" indent="0">
              <a:buNone/>
            </a:pPr>
            <a:r>
              <a:rPr lang="en-US" sz="1200" b="1" kern="1200" dirty="0">
                <a:solidFill>
                  <a:schemeClr val="tx1"/>
                </a:solidFill>
                <a:effectLst/>
                <a:latin typeface="+mn-lt"/>
                <a:ea typeface="+mn-ea"/>
                <a:cs typeface="+mn-cs"/>
              </a:rPr>
              <a:t>(Romans 2:7), [Just</a:t>
            </a:r>
            <a:r>
              <a:rPr lang="en-US" sz="1200" b="1" kern="1200" baseline="0" dirty="0">
                <a:solidFill>
                  <a:schemeClr val="tx1"/>
                </a:solidFill>
                <a:effectLst/>
                <a:latin typeface="+mn-lt"/>
                <a:ea typeface="+mn-ea"/>
                <a:cs typeface="+mn-cs"/>
              </a:rPr>
              <a:t> due according to deeds], </a:t>
            </a:r>
            <a:r>
              <a:rPr lang="en-US" sz="1200" b="0" i="1" kern="1200" baseline="0" dirty="0">
                <a:solidFill>
                  <a:schemeClr val="tx1"/>
                </a:solidFill>
                <a:effectLst/>
                <a:latin typeface="+mn-lt"/>
                <a:ea typeface="+mn-ea"/>
                <a:cs typeface="+mn-cs"/>
              </a:rPr>
              <a:t>“eternal life to those who by patient continuance in doing good seek for glory, honor, and immortality.”</a:t>
            </a:r>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6</a:t>
            </a:fld>
            <a:endParaRPr lang="en-US"/>
          </a:p>
        </p:txBody>
      </p:sp>
    </p:spTree>
    <p:extLst>
      <p:ext uri="{BB962C8B-B14F-4D97-AF65-F5344CB8AC3E}">
        <p14:creationId xmlns:p14="http://schemas.microsoft.com/office/powerpoint/2010/main" val="1199639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(Hebrews 4:9),</a:t>
            </a:r>
            <a:r>
              <a:rPr lang="en-US" sz="1200" b="1" kern="1200" baseline="0" dirty="0">
                <a:solidFill>
                  <a:schemeClr val="tx1"/>
                </a:solidFill>
                <a:effectLst/>
                <a:latin typeface="+mn-lt"/>
                <a:ea typeface="+mn-ea"/>
                <a:cs typeface="+mn-cs"/>
              </a:rPr>
              <a:t> </a:t>
            </a:r>
            <a:r>
              <a:rPr lang="en-US" sz="1200" b="0" i="1" kern="1200" baseline="0" dirty="0">
                <a:solidFill>
                  <a:schemeClr val="tx1"/>
                </a:solidFill>
                <a:effectLst/>
                <a:latin typeface="+mn-lt"/>
                <a:ea typeface="+mn-ea"/>
                <a:cs typeface="+mn-cs"/>
              </a:rPr>
              <a:t>“There remains therefore a rest for the people of God.”</a:t>
            </a:r>
            <a:endParaRPr lang="en-US" sz="1200" b="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27CD11A-EED3-40CE-98A3-28FEE84867B3}" type="slidenum">
              <a:rPr lang="en-US" smtClean="0"/>
              <a:t>7</a:t>
            </a:fld>
            <a:endParaRPr lang="en-US"/>
          </a:p>
        </p:txBody>
      </p:sp>
    </p:spTree>
    <p:extLst>
      <p:ext uri="{BB962C8B-B14F-4D97-AF65-F5344CB8AC3E}">
        <p14:creationId xmlns:p14="http://schemas.microsoft.com/office/powerpoint/2010/main" val="24222008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41400"/>
            <a:ext cx="9144000" cy="2387600"/>
          </a:xfrm>
        </p:spPr>
        <p:txBody>
          <a:bodyPr anchor="b"/>
          <a:lstStyle>
            <a:lvl1pPr algn="ctr">
              <a:defRPr sz="6000">
                <a:solidFill>
                  <a:schemeClr val="tx2">
                    <a:lumMod val="20000"/>
                    <a:lumOff val="80000"/>
                  </a:schemeClr>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2">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068DC83-4358-4069-9A04-36F684952B41}" type="datetime1">
              <a:rPr lang="en-US" smtClean="0"/>
              <a:t>6/12/2016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B29C50-D6F1-4DB6-9B68-F4CD3996E9CF}" type="slidenum">
              <a:rPr lang="en-US" smtClean="0"/>
              <a:t>‹#›</a:t>
            </a:fld>
            <a:endParaRPr lang="en-US"/>
          </a:p>
        </p:txBody>
      </p:sp>
    </p:spTree>
    <p:extLst>
      <p:ext uri="{BB962C8B-B14F-4D97-AF65-F5344CB8AC3E}">
        <p14:creationId xmlns:p14="http://schemas.microsoft.com/office/powerpoint/2010/main" val="2819406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6D5BB5-8E37-492B-8843-1477E0364CB8}" type="datetime1">
              <a:rPr lang="en-US" smtClean="0"/>
              <a:t>6/12/2016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B29C50-D6F1-4DB6-9B68-F4CD3996E9CF}" type="slidenum">
              <a:rPr lang="en-US" smtClean="0"/>
              <a:t>‹#›</a:t>
            </a:fld>
            <a:endParaRPr lang="en-US"/>
          </a:p>
        </p:txBody>
      </p:sp>
    </p:spTree>
    <p:extLst>
      <p:ext uri="{BB962C8B-B14F-4D97-AF65-F5344CB8AC3E}">
        <p14:creationId xmlns:p14="http://schemas.microsoft.com/office/powerpoint/2010/main" val="4079542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91661"/>
            <a:ext cx="2628900" cy="49090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691661"/>
            <a:ext cx="7734300" cy="49090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757E38-DB3A-4089-B386-FFD9F1943ECB}" type="datetime1">
              <a:rPr lang="en-US" smtClean="0"/>
              <a:t>6/12/2016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B29C50-D6F1-4DB6-9B68-F4CD3996E9CF}" type="slidenum">
              <a:rPr lang="en-US" smtClean="0"/>
              <a:t>‹#›</a:t>
            </a:fld>
            <a:endParaRPr lang="en-US"/>
          </a:p>
        </p:txBody>
      </p:sp>
    </p:spTree>
    <p:extLst>
      <p:ext uri="{BB962C8B-B14F-4D97-AF65-F5344CB8AC3E}">
        <p14:creationId xmlns:p14="http://schemas.microsoft.com/office/powerpoint/2010/main" val="179250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F57356-1F59-4D89-9F54-28C9F76813D7}" type="datetime1">
              <a:rPr lang="en-US" smtClean="0"/>
              <a:t>6/12/2016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B29C50-D6F1-4DB6-9B68-F4CD3996E9CF}" type="slidenum">
              <a:rPr lang="en-US" smtClean="0"/>
              <a:t>‹#›</a:t>
            </a:fld>
            <a:endParaRPr lang="en-US"/>
          </a:p>
        </p:txBody>
      </p:sp>
    </p:spTree>
    <p:extLst>
      <p:ext uri="{BB962C8B-B14F-4D97-AF65-F5344CB8AC3E}">
        <p14:creationId xmlns:p14="http://schemas.microsoft.com/office/powerpoint/2010/main" val="2361943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709738"/>
            <a:ext cx="10515600" cy="2862262"/>
          </a:xfrm>
        </p:spPr>
        <p:txBody>
          <a:bodyPr anchor="b"/>
          <a:lstStyle>
            <a:lvl1pPr>
              <a:lnSpc>
                <a:spcPct val="100000"/>
              </a:lnSpc>
              <a:defRPr sz="6000"/>
            </a:lvl1pPr>
          </a:lstStyle>
          <a:p>
            <a:r>
              <a:rPr lang="en-US"/>
              <a:t>Click to edit Master title style</a:t>
            </a:r>
          </a:p>
        </p:txBody>
      </p:sp>
      <p:sp>
        <p:nvSpPr>
          <p:cNvPr id="3" name="Text Placeholder 2"/>
          <p:cNvSpPr>
            <a:spLocks noGrp="1"/>
          </p:cNvSpPr>
          <p:nvPr>
            <p:ph type="body" idx="1"/>
          </p:nvPr>
        </p:nvSpPr>
        <p:spPr>
          <a:xfrm>
            <a:off x="457200" y="4589463"/>
            <a:ext cx="10515600" cy="1500187"/>
          </a:xfrm>
        </p:spPr>
        <p:txBody>
          <a:bodyPr/>
          <a:lstStyle>
            <a:lvl1pPr marL="0" indent="0">
              <a:buNone/>
              <a:defRPr sz="2400" b="1">
                <a:solidFill>
                  <a:schemeClr val="tx2">
                    <a:lumMod val="50000"/>
                  </a:schemeClr>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p>
            <a:fld id="{2CE48F21-3C02-407D-A180-361657C962A9}" type="datetime1">
              <a:rPr lang="en-US" smtClean="0"/>
              <a:t>6/12/2016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B29C50-D6F1-4DB6-9B68-F4CD3996E9CF}" type="slidenum">
              <a:rPr lang="en-US" smtClean="0"/>
              <a:t>‹#›</a:t>
            </a:fld>
            <a:endParaRPr lang="en-US"/>
          </a:p>
        </p:txBody>
      </p:sp>
    </p:spTree>
    <p:extLst>
      <p:ext uri="{BB962C8B-B14F-4D97-AF65-F5344CB8AC3E}">
        <p14:creationId xmlns:p14="http://schemas.microsoft.com/office/powerpoint/2010/main" val="2731272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825625"/>
            <a:ext cx="4892040" cy="4351338"/>
          </a:xfrm>
        </p:spPr>
        <p:txBody>
          <a:bodyPr>
            <a:normAutofit/>
          </a:bodyPr>
          <a:lstStyle>
            <a:lvl1pPr marL="228600" marR="0" indent="-228600" algn="l" defTabSz="914400" rtl="0" eaLnBrk="1" fontAlgn="auto" latinLnBrk="0" hangingPunct="1">
              <a:lnSpc>
                <a:spcPct val="90000"/>
              </a:lnSpc>
              <a:spcBef>
                <a:spcPct val="30000"/>
              </a:spcBef>
              <a:spcAft>
                <a:spcPts val="0"/>
              </a:spcAft>
              <a:buClr>
                <a:srgbClr val="9B2D1F"/>
              </a:buClr>
              <a:buSzPct val="70000"/>
              <a:buFont typeface="Arial" panose="020B0604020202020204" pitchFamily="34" charset="0"/>
              <a:buChar char="•"/>
              <a:tabLst/>
              <a:defRPr sz="2400"/>
            </a:lvl1pPr>
            <a:lvl2pPr marL="685800" marR="0" indent="-228600" algn="l" defTabSz="914400" rtl="0" eaLnBrk="1" fontAlgn="auto" latinLnBrk="0" hangingPunct="1">
              <a:lnSpc>
                <a:spcPct val="90000"/>
              </a:lnSpc>
              <a:spcBef>
                <a:spcPct val="30000"/>
              </a:spcBef>
              <a:spcAft>
                <a:spcPts val="0"/>
              </a:spcAft>
              <a:buClr>
                <a:srgbClr val="9B2D1F"/>
              </a:buClr>
              <a:buSzPct val="70000"/>
              <a:buFont typeface="Arial" panose="020B0604020202020204" pitchFamily="34" charset="0"/>
              <a:buChar char="•"/>
              <a:tabLst/>
              <a:defRPr sz="2000"/>
            </a:lvl2pPr>
            <a:lvl3pPr marL="1143000" marR="0" indent="-228600" algn="l" defTabSz="914400" rtl="0" eaLnBrk="1" fontAlgn="auto" latinLnBrk="0" hangingPunct="1">
              <a:lnSpc>
                <a:spcPct val="90000"/>
              </a:lnSpc>
              <a:spcBef>
                <a:spcPct val="30000"/>
              </a:spcBef>
              <a:spcAft>
                <a:spcPts val="0"/>
              </a:spcAft>
              <a:buClr>
                <a:srgbClr val="9B2D1F"/>
              </a:buClr>
              <a:buSzPct val="70000"/>
              <a:buFont typeface="Arial" panose="020B0604020202020204" pitchFamily="34" charset="0"/>
              <a:buChar char="•"/>
              <a:tabLst/>
              <a:defRPr sz="1800"/>
            </a:lvl3pPr>
            <a:lvl4pPr marL="1600200" marR="0" indent="-228600" algn="l" defTabSz="914400" rtl="0" eaLnBrk="1" fontAlgn="auto" latinLnBrk="0" hangingPunct="1">
              <a:lnSpc>
                <a:spcPct val="90000"/>
              </a:lnSpc>
              <a:spcBef>
                <a:spcPct val="30000"/>
              </a:spcBef>
              <a:spcAft>
                <a:spcPts val="0"/>
              </a:spcAft>
              <a:buClr>
                <a:srgbClr val="9B2D1F"/>
              </a:buClr>
              <a:buSzPct val="70000"/>
              <a:buFont typeface="Arial" panose="020B0604020202020204" pitchFamily="34" charset="0"/>
              <a:buChar char="•"/>
              <a:tabLst/>
              <a:defRPr sz="1600"/>
            </a:lvl4pPr>
            <a:lvl5pPr marL="2057400" marR="0" indent="-228600" algn="l" defTabSz="914400" rtl="0" eaLnBrk="1" fontAlgn="auto" latinLnBrk="0" hangingPunct="1">
              <a:lnSpc>
                <a:spcPct val="90000"/>
              </a:lnSpc>
              <a:spcBef>
                <a:spcPct val="30000"/>
              </a:spcBef>
              <a:spcAft>
                <a:spcPts val="0"/>
              </a:spcAft>
              <a:buClr>
                <a:srgbClr val="9B2D1F"/>
              </a:buClr>
              <a:buSzPct val="70000"/>
              <a:buFont typeface="Arial" panose="020B0604020202020204" pitchFamily="34" charset="0"/>
              <a:buChar char="•"/>
              <a:tabLst/>
              <a:defRPr sz="1600"/>
            </a:lvl5pPr>
            <a:lvl6pPr>
              <a:defRPr sz="1800"/>
            </a:lvl6pPr>
            <a:lvl7pPr>
              <a:defRPr sz="1800"/>
            </a:lvl7pPr>
            <a:lvl8pPr>
              <a:defRPr sz="1800"/>
            </a:lvl8pPr>
            <a:lvl9pPr>
              <a:defRPr sz="1800"/>
            </a:lvl9pPr>
          </a:lstStyle>
          <a:p>
            <a:pPr marL="228600" marR="0" lvl="0" indent="-228600" algn="l" defTabSz="914400" rtl="0" eaLnBrk="1" fontAlgn="auto" latinLnBrk="0" hangingPunct="1">
              <a:lnSpc>
                <a:spcPct val="90000"/>
              </a:lnSpc>
              <a:spcBef>
                <a:spcPct val="30000"/>
              </a:spcBef>
              <a:spcAft>
                <a:spcPts val="0"/>
              </a:spcAft>
              <a:buClr>
                <a:srgbClr val="9B2D1F"/>
              </a:buClr>
              <a:buSzPct val="70000"/>
              <a:buFont typeface="Arial" panose="020B0604020202020204" pitchFamily="34" charset="0"/>
              <a:buChar char="•"/>
              <a:tabLst/>
              <a:defRPr/>
            </a:pPr>
            <a:r>
              <a:rPr kumimoji="0" lang="en-US" sz="2400" b="0" i="0" u="none" strike="noStrike" kern="1200" cap="none" spc="0" normalizeH="0" baseline="0" noProof="0">
                <a:ln>
                  <a:noFill/>
                </a:ln>
                <a:solidFill>
                  <a:srgbClr val="E9E5DC"/>
                </a:solidFill>
                <a:effectLst/>
                <a:uLnTx/>
                <a:uFillTx/>
                <a:latin typeface="+mn-lt"/>
              </a:rPr>
              <a:t>Edit Master text styles</a:t>
            </a:r>
          </a:p>
          <a:p>
            <a:pPr marL="228600" marR="0" lvl="1" indent="-228600" algn="l" defTabSz="914400" rtl="0" eaLnBrk="1" fontAlgn="auto" latinLnBrk="0" hangingPunct="1">
              <a:lnSpc>
                <a:spcPct val="90000"/>
              </a:lnSpc>
              <a:spcBef>
                <a:spcPct val="30000"/>
              </a:spcBef>
              <a:spcAft>
                <a:spcPts val="0"/>
              </a:spcAft>
              <a:buClr>
                <a:srgbClr val="9B2D1F"/>
              </a:buClr>
              <a:buSzPct val="70000"/>
              <a:buFont typeface="Arial" panose="020B0604020202020204" pitchFamily="34" charset="0"/>
              <a:buChar char="•"/>
              <a:tabLst/>
              <a:defRPr/>
            </a:pPr>
            <a:r>
              <a:rPr kumimoji="0" lang="en-US" sz="2400" b="0" i="0" u="none" strike="noStrike" kern="1200" cap="none" spc="0" normalizeH="0" baseline="0" noProof="0">
                <a:ln>
                  <a:noFill/>
                </a:ln>
                <a:solidFill>
                  <a:srgbClr val="E9E5DC"/>
                </a:solidFill>
                <a:effectLst/>
                <a:uLnTx/>
                <a:uFillTx/>
                <a:latin typeface="+mn-lt"/>
              </a:rPr>
              <a:t>Second level</a:t>
            </a:r>
          </a:p>
          <a:p>
            <a:pPr marL="228600" marR="0" lvl="2" indent="-228600" algn="l" defTabSz="914400" rtl="0" eaLnBrk="1" fontAlgn="auto" latinLnBrk="0" hangingPunct="1">
              <a:lnSpc>
                <a:spcPct val="90000"/>
              </a:lnSpc>
              <a:spcBef>
                <a:spcPct val="30000"/>
              </a:spcBef>
              <a:spcAft>
                <a:spcPts val="0"/>
              </a:spcAft>
              <a:buClr>
                <a:srgbClr val="9B2D1F"/>
              </a:buClr>
              <a:buSzPct val="70000"/>
              <a:buFont typeface="Arial" panose="020B0604020202020204" pitchFamily="34" charset="0"/>
              <a:buChar char="•"/>
              <a:tabLst/>
              <a:defRPr/>
            </a:pPr>
            <a:r>
              <a:rPr kumimoji="0" lang="en-US" sz="2400" b="0" i="0" u="none" strike="noStrike" kern="1200" cap="none" spc="0" normalizeH="0" baseline="0" noProof="0">
                <a:ln>
                  <a:noFill/>
                </a:ln>
                <a:solidFill>
                  <a:srgbClr val="E9E5DC"/>
                </a:solidFill>
                <a:effectLst/>
                <a:uLnTx/>
                <a:uFillTx/>
                <a:latin typeface="+mn-lt"/>
              </a:rPr>
              <a:t>Third level</a:t>
            </a:r>
          </a:p>
          <a:p>
            <a:pPr marL="228600" marR="0" lvl="3" indent="-228600" algn="l" defTabSz="914400" rtl="0" eaLnBrk="1" fontAlgn="auto" latinLnBrk="0" hangingPunct="1">
              <a:lnSpc>
                <a:spcPct val="90000"/>
              </a:lnSpc>
              <a:spcBef>
                <a:spcPct val="30000"/>
              </a:spcBef>
              <a:spcAft>
                <a:spcPts val="0"/>
              </a:spcAft>
              <a:buClr>
                <a:srgbClr val="9B2D1F"/>
              </a:buClr>
              <a:buSzPct val="70000"/>
              <a:buFont typeface="Arial" panose="020B0604020202020204" pitchFamily="34" charset="0"/>
              <a:buChar char="•"/>
              <a:tabLst/>
              <a:defRPr/>
            </a:pPr>
            <a:r>
              <a:rPr kumimoji="0" lang="en-US" sz="2400" b="0" i="0" u="none" strike="noStrike" kern="1200" cap="none" spc="0" normalizeH="0" baseline="0" noProof="0">
                <a:ln>
                  <a:noFill/>
                </a:ln>
                <a:solidFill>
                  <a:srgbClr val="E9E5DC"/>
                </a:solidFill>
                <a:effectLst/>
                <a:uLnTx/>
                <a:uFillTx/>
                <a:latin typeface="+mn-lt"/>
              </a:rPr>
              <a:t>Fourth level</a:t>
            </a:r>
          </a:p>
          <a:p>
            <a:pPr marL="228600" marR="0" lvl="4" indent="-228600" algn="l" defTabSz="914400" rtl="0" eaLnBrk="1" fontAlgn="auto" latinLnBrk="0" hangingPunct="1">
              <a:lnSpc>
                <a:spcPct val="90000"/>
              </a:lnSpc>
              <a:spcBef>
                <a:spcPct val="30000"/>
              </a:spcBef>
              <a:spcAft>
                <a:spcPts val="0"/>
              </a:spcAft>
              <a:buClr>
                <a:srgbClr val="9B2D1F"/>
              </a:buClr>
              <a:buSzPct val="70000"/>
              <a:buFont typeface="Arial" panose="020B0604020202020204" pitchFamily="34" charset="0"/>
              <a:buChar char="•"/>
              <a:tabLst/>
              <a:defRPr/>
            </a:pPr>
            <a:r>
              <a:rPr kumimoji="0" lang="en-US" sz="2400" b="0" i="0" u="none" strike="noStrike" kern="1200" cap="none" spc="0" normalizeH="0" baseline="0" noProof="0">
                <a:ln>
                  <a:noFill/>
                </a:ln>
                <a:solidFill>
                  <a:srgbClr val="E9E5DC"/>
                </a:solidFill>
                <a:effectLst/>
                <a:uLnTx/>
                <a:uFillTx/>
                <a:latin typeface="+mn-lt"/>
              </a:rPr>
              <a:t>Fifth level</a:t>
            </a:r>
            <a:endParaRPr kumimoji="0" lang="en-US" sz="1800" b="0" i="0" u="none" strike="noStrike" kern="1200" cap="none" spc="0" normalizeH="0" baseline="0" noProof="0" dirty="0">
              <a:ln>
                <a:noFill/>
              </a:ln>
              <a:solidFill>
                <a:srgbClr val="E9E5DC"/>
              </a:solidFill>
              <a:effectLst/>
              <a:uLnTx/>
              <a:uFillTx/>
              <a:latin typeface="+mn-lt"/>
            </a:endParaRPr>
          </a:p>
        </p:txBody>
      </p:sp>
      <p:sp>
        <p:nvSpPr>
          <p:cNvPr id="4" name="Content Placeholder 3"/>
          <p:cNvSpPr>
            <a:spLocks noGrp="1"/>
          </p:cNvSpPr>
          <p:nvPr>
            <p:ph sz="half" idx="2"/>
          </p:nvPr>
        </p:nvSpPr>
        <p:spPr>
          <a:xfrm>
            <a:off x="5650524" y="1825625"/>
            <a:ext cx="4892040" cy="4351338"/>
          </a:xfrm>
        </p:spPr>
        <p:txBody>
          <a:bodyPr>
            <a:normAutofit/>
          </a:bodyPr>
          <a:lstStyle>
            <a:lvl1pPr marL="228600" marR="0" indent="-228600" algn="l" defTabSz="914400" rtl="0" eaLnBrk="1" fontAlgn="auto" latinLnBrk="0" hangingPunct="1">
              <a:lnSpc>
                <a:spcPct val="90000"/>
              </a:lnSpc>
              <a:spcBef>
                <a:spcPct val="30000"/>
              </a:spcBef>
              <a:spcAft>
                <a:spcPts val="0"/>
              </a:spcAft>
              <a:buClr>
                <a:srgbClr val="9B2D1F"/>
              </a:buClr>
              <a:buSzPct val="70000"/>
              <a:buFont typeface="Arial" panose="020B0604020202020204" pitchFamily="34" charset="0"/>
              <a:buChar char="•"/>
              <a:tabLst/>
              <a:defRPr sz="2400"/>
            </a:lvl1pPr>
            <a:lvl2pPr marL="685800" marR="0" indent="-228600" algn="l" defTabSz="914400" rtl="0" eaLnBrk="1" fontAlgn="auto" latinLnBrk="0" hangingPunct="1">
              <a:lnSpc>
                <a:spcPct val="90000"/>
              </a:lnSpc>
              <a:spcBef>
                <a:spcPct val="30000"/>
              </a:spcBef>
              <a:spcAft>
                <a:spcPts val="0"/>
              </a:spcAft>
              <a:buClr>
                <a:srgbClr val="9B2D1F"/>
              </a:buClr>
              <a:buSzPct val="70000"/>
              <a:buFont typeface="Arial" panose="020B0604020202020204" pitchFamily="34" charset="0"/>
              <a:buChar char="•"/>
              <a:tabLst/>
              <a:defRPr sz="2000"/>
            </a:lvl2pPr>
            <a:lvl3pPr marL="1143000" marR="0" indent="-228600" algn="l" defTabSz="914400" rtl="0" eaLnBrk="1" fontAlgn="auto" latinLnBrk="0" hangingPunct="1">
              <a:lnSpc>
                <a:spcPct val="90000"/>
              </a:lnSpc>
              <a:spcBef>
                <a:spcPct val="30000"/>
              </a:spcBef>
              <a:spcAft>
                <a:spcPts val="0"/>
              </a:spcAft>
              <a:buClr>
                <a:srgbClr val="9B2D1F"/>
              </a:buClr>
              <a:buSzPct val="70000"/>
              <a:buFont typeface="Arial" panose="020B0604020202020204" pitchFamily="34" charset="0"/>
              <a:buChar char="•"/>
              <a:tabLst/>
              <a:defRPr sz="1800"/>
            </a:lvl3pPr>
            <a:lvl4pPr marL="1600200" marR="0" indent="-228600" algn="l" defTabSz="914400" rtl="0" eaLnBrk="1" fontAlgn="auto" latinLnBrk="0" hangingPunct="1">
              <a:lnSpc>
                <a:spcPct val="90000"/>
              </a:lnSpc>
              <a:spcBef>
                <a:spcPct val="30000"/>
              </a:spcBef>
              <a:spcAft>
                <a:spcPts val="0"/>
              </a:spcAft>
              <a:buClr>
                <a:srgbClr val="9B2D1F"/>
              </a:buClr>
              <a:buSzPct val="70000"/>
              <a:buFont typeface="Arial" panose="020B0604020202020204" pitchFamily="34" charset="0"/>
              <a:buChar char="•"/>
              <a:tabLst/>
              <a:defRPr sz="1600"/>
            </a:lvl4pPr>
            <a:lvl5pPr marL="2057400" marR="0" indent="-228600" algn="l" defTabSz="914400" rtl="0" eaLnBrk="1" fontAlgn="auto" latinLnBrk="0" hangingPunct="1">
              <a:lnSpc>
                <a:spcPct val="90000"/>
              </a:lnSpc>
              <a:spcBef>
                <a:spcPct val="30000"/>
              </a:spcBef>
              <a:spcAft>
                <a:spcPts val="0"/>
              </a:spcAft>
              <a:buClr>
                <a:srgbClr val="9B2D1F"/>
              </a:buClr>
              <a:buSzPct val="70000"/>
              <a:buFont typeface="Arial" panose="020B0604020202020204" pitchFamily="34" charset="0"/>
              <a:buChar char="•"/>
              <a:tabLst/>
              <a:defRPr sz="1600"/>
            </a:lvl5pPr>
            <a:lvl6pPr>
              <a:defRPr sz="1800"/>
            </a:lvl6pPr>
            <a:lvl7pPr>
              <a:defRPr sz="1800"/>
            </a:lvl7pPr>
            <a:lvl8pPr>
              <a:defRPr sz="1800"/>
            </a:lvl8pPr>
            <a:lvl9pPr>
              <a:defRPr sz="1800"/>
            </a:lvl9pPr>
          </a:lstStyle>
          <a:p>
            <a:pPr marL="228600" marR="0" lvl="0" indent="-228600" algn="l" defTabSz="914400" rtl="0" eaLnBrk="1" fontAlgn="auto" latinLnBrk="0" hangingPunct="1">
              <a:lnSpc>
                <a:spcPct val="90000"/>
              </a:lnSpc>
              <a:spcBef>
                <a:spcPct val="30000"/>
              </a:spcBef>
              <a:spcAft>
                <a:spcPts val="0"/>
              </a:spcAft>
              <a:buClr>
                <a:srgbClr val="9B2D1F"/>
              </a:buClr>
              <a:buSzPct val="70000"/>
              <a:buFont typeface="Arial" panose="020B0604020202020204" pitchFamily="34" charset="0"/>
              <a:buChar char="•"/>
              <a:tabLst/>
              <a:defRPr/>
            </a:pPr>
            <a:r>
              <a:rPr kumimoji="0" lang="en-US" sz="2400" b="0" i="0" u="none" strike="noStrike" kern="1200" cap="none" spc="0" normalizeH="0" baseline="0" noProof="0">
                <a:ln>
                  <a:noFill/>
                </a:ln>
                <a:solidFill>
                  <a:srgbClr val="E9E5DC"/>
                </a:solidFill>
                <a:effectLst/>
                <a:uLnTx/>
                <a:uFillTx/>
                <a:latin typeface="+mn-lt"/>
              </a:rPr>
              <a:t>Edit Master text styles</a:t>
            </a:r>
          </a:p>
          <a:p>
            <a:pPr marL="228600" marR="0" lvl="1" indent="-228600" algn="l" defTabSz="914400" rtl="0" eaLnBrk="1" fontAlgn="auto" latinLnBrk="0" hangingPunct="1">
              <a:lnSpc>
                <a:spcPct val="90000"/>
              </a:lnSpc>
              <a:spcBef>
                <a:spcPct val="30000"/>
              </a:spcBef>
              <a:spcAft>
                <a:spcPts val="0"/>
              </a:spcAft>
              <a:buClr>
                <a:srgbClr val="9B2D1F"/>
              </a:buClr>
              <a:buSzPct val="70000"/>
              <a:buFont typeface="Arial" panose="020B0604020202020204" pitchFamily="34" charset="0"/>
              <a:buChar char="•"/>
              <a:tabLst/>
              <a:defRPr/>
            </a:pPr>
            <a:r>
              <a:rPr kumimoji="0" lang="en-US" sz="2400" b="0" i="0" u="none" strike="noStrike" kern="1200" cap="none" spc="0" normalizeH="0" baseline="0" noProof="0">
                <a:ln>
                  <a:noFill/>
                </a:ln>
                <a:solidFill>
                  <a:srgbClr val="E9E5DC"/>
                </a:solidFill>
                <a:effectLst/>
                <a:uLnTx/>
                <a:uFillTx/>
                <a:latin typeface="+mn-lt"/>
              </a:rPr>
              <a:t>Second level</a:t>
            </a:r>
          </a:p>
          <a:p>
            <a:pPr marL="228600" marR="0" lvl="2" indent="-228600" algn="l" defTabSz="914400" rtl="0" eaLnBrk="1" fontAlgn="auto" latinLnBrk="0" hangingPunct="1">
              <a:lnSpc>
                <a:spcPct val="90000"/>
              </a:lnSpc>
              <a:spcBef>
                <a:spcPct val="30000"/>
              </a:spcBef>
              <a:spcAft>
                <a:spcPts val="0"/>
              </a:spcAft>
              <a:buClr>
                <a:srgbClr val="9B2D1F"/>
              </a:buClr>
              <a:buSzPct val="70000"/>
              <a:buFont typeface="Arial" panose="020B0604020202020204" pitchFamily="34" charset="0"/>
              <a:buChar char="•"/>
              <a:tabLst/>
              <a:defRPr/>
            </a:pPr>
            <a:r>
              <a:rPr kumimoji="0" lang="en-US" sz="2400" b="0" i="0" u="none" strike="noStrike" kern="1200" cap="none" spc="0" normalizeH="0" baseline="0" noProof="0">
                <a:ln>
                  <a:noFill/>
                </a:ln>
                <a:solidFill>
                  <a:srgbClr val="E9E5DC"/>
                </a:solidFill>
                <a:effectLst/>
                <a:uLnTx/>
                <a:uFillTx/>
                <a:latin typeface="+mn-lt"/>
              </a:rPr>
              <a:t>Third level</a:t>
            </a:r>
          </a:p>
          <a:p>
            <a:pPr marL="228600" marR="0" lvl="3" indent="-228600" algn="l" defTabSz="914400" rtl="0" eaLnBrk="1" fontAlgn="auto" latinLnBrk="0" hangingPunct="1">
              <a:lnSpc>
                <a:spcPct val="90000"/>
              </a:lnSpc>
              <a:spcBef>
                <a:spcPct val="30000"/>
              </a:spcBef>
              <a:spcAft>
                <a:spcPts val="0"/>
              </a:spcAft>
              <a:buClr>
                <a:srgbClr val="9B2D1F"/>
              </a:buClr>
              <a:buSzPct val="70000"/>
              <a:buFont typeface="Arial" panose="020B0604020202020204" pitchFamily="34" charset="0"/>
              <a:buChar char="•"/>
              <a:tabLst/>
              <a:defRPr/>
            </a:pPr>
            <a:r>
              <a:rPr kumimoji="0" lang="en-US" sz="2400" b="0" i="0" u="none" strike="noStrike" kern="1200" cap="none" spc="0" normalizeH="0" baseline="0" noProof="0">
                <a:ln>
                  <a:noFill/>
                </a:ln>
                <a:solidFill>
                  <a:srgbClr val="E9E5DC"/>
                </a:solidFill>
                <a:effectLst/>
                <a:uLnTx/>
                <a:uFillTx/>
                <a:latin typeface="+mn-lt"/>
              </a:rPr>
              <a:t>Fourth level</a:t>
            </a:r>
          </a:p>
          <a:p>
            <a:pPr marL="228600" marR="0" lvl="4" indent="-228600" algn="l" defTabSz="914400" rtl="0" eaLnBrk="1" fontAlgn="auto" latinLnBrk="0" hangingPunct="1">
              <a:lnSpc>
                <a:spcPct val="90000"/>
              </a:lnSpc>
              <a:spcBef>
                <a:spcPct val="30000"/>
              </a:spcBef>
              <a:spcAft>
                <a:spcPts val="0"/>
              </a:spcAft>
              <a:buClr>
                <a:srgbClr val="9B2D1F"/>
              </a:buClr>
              <a:buSzPct val="70000"/>
              <a:buFont typeface="Arial" panose="020B0604020202020204" pitchFamily="34" charset="0"/>
              <a:buChar char="•"/>
              <a:tabLst/>
              <a:defRPr/>
            </a:pPr>
            <a:r>
              <a:rPr kumimoji="0" lang="en-US" sz="2400" b="0" i="0" u="none" strike="noStrike" kern="1200" cap="none" spc="0" normalizeH="0" baseline="0" noProof="0">
                <a:ln>
                  <a:noFill/>
                </a:ln>
                <a:solidFill>
                  <a:srgbClr val="E9E5DC"/>
                </a:solidFill>
                <a:effectLst/>
                <a:uLnTx/>
                <a:uFillTx/>
                <a:latin typeface="+mn-lt"/>
              </a:rPr>
              <a:t>Fifth level</a:t>
            </a:r>
            <a:endParaRPr kumimoji="0" lang="en-US" sz="1800" b="0" i="0" u="none" strike="noStrike" kern="1200" cap="none" spc="0" normalizeH="0" baseline="0" noProof="0" dirty="0">
              <a:ln>
                <a:noFill/>
              </a:ln>
              <a:solidFill>
                <a:srgbClr val="E9E5DC"/>
              </a:solidFill>
              <a:effectLst/>
              <a:uLnTx/>
              <a:uFillTx/>
              <a:latin typeface="+mn-lt"/>
            </a:endParaRPr>
          </a:p>
        </p:txBody>
      </p:sp>
      <p:sp>
        <p:nvSpPr>
          <p:cNvPr id="5" name="Date Placeholder 4"/>
          <p:cNvSpPr>
            <a:spLocks noGrp="1"/>
          </p:cNvSpPr>
          <p:nvPr>
            <p:ph type="dt" sz="half" idx="10"/>
          </p:nvPr>
        </p:nvSpPr>
        <p:spPr/>
        <p:txBody>
          <a:bodyPr/>
          <a:lstStyle/>
          <a:p>
            <a:fld id="{37D8FB26-DB44-4B23-8E2C-73FCFB6E6A5C}" type="datetime1">
              <a:rPr lang="en-US" smtClean="0"/>
              <a:t>6/12/2016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B29C50-D6F1-4DB6-9B68-F4CD3996E9CF}" type="slidenum">
              <a:rPr lang="en-US" smtClean="0"/>
              <a:t>‹#›</a:t>
            </a:fld>
            <a:endParaRPr lang="en-US"/>
          </a:p>
        </p:txBody>
      </p:sp>
    </p:spTree>
    <p:extLst>
      <p:ext uri="{BB962C8B-B14F-4D97-AF65-F5344CB8AC3E}">
        <p14:creationId xmlns:p14="http://schemas.microsoft.com/office/powerpoint/2010/main" val="4183930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86508" y="639150"/>
            <a:ext cx="10062285" cy="11430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486508" y="1793873"/>
            <a:ext cx="4892040"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86508" y="2498723"/>
            <a:ext cx="4892040" cy="3101977"/>
          </a:xfrm>
        </p:spPr>
        <p:txBody>
          <a:bodyPr/>
          <a:lstStyle>
            <a:lvl1pPr marL="228600" marR="0" indent="-228600" algn="l" defTabSz="914400" rtl="0" eaLnBrk="1" fontAlgn="auto" latinLnBrk="0" hangingPunct="1">
              <a:lnSpc>
                <a:spcPct val="90000"/>
              </a:lnSpc>
              <a:spcBef>
                <a:spcPct val="30000"/>
              </a:spcBef>
              <a:spcAft>
                <a:spcPts val="0"/>
              </a:spcAft>
              <a:buClr>
                <a:srgbClr val="9B2D1F"/>
              </a:buClr>
              <a:buSzPct val="70000"/>
              <a:buFont typeface="Arial" panose="020B0604020202020204" pitchFamily="34" charset="0"/>
              <a:buChar char="•"/>
              <a:tabLst/>
              <a:defRPr sz="2400"/>
            </a:lvl1pPr>
            <a:lvl2pPr marL="685800" marR="0" indent="-228600" algn="l" defTabSz="914400" rtl="0" eaLnBrk="1" fontAlgn="auto" latinLnBrk="0" hangingPunct="1">
              <a:lnSpc>
                <a:spcPct val="90000"/>
              </a:lnSpc>
              <a:spcBef>
                <a:spcPct val="30000"/>
              </a:spcBef>
              <a:spcAft>
                <a:spcPts val="0"/>
              </a:spcAft>
              <a:buClr>
                <a:srgbClr val="9B2D1F"/>
              </a:buClr>
              <a:buSzPct val="70000"/>
              <a:buFont typeface="Arial" panose="020B0604020202020204" pitchFamily="34" charset="0"/>
              <a:buChar char="•"/>
              <a:tabLst/>
              <a:defRPr sz="2000"/>
            </a:lvl2pPr>
            <a:lvl3pPr marL="1143000" marR="0" indent="-228600" algn="l" defTabSz="914400" rtl="0" eaLnBrk="1" fontAlgn="auto" latinLnBrk="0" hangingPunct="1">
              <a:lnSpc>
                <a:spcPct val="90000"/>
              </a:lnSpc>
              <a:spcBef>
                <a:spcPct val="30000"/>
              </a:spcBef>
              <a:spcAft>
                <a:spcPts val="0"/>
              </a:spcAft>
              <a:buClr>
                <a:srgbClr val="9B2D1F"/>
              </a:buClr>
              <a:buSzPct val="70000"/>
              <a:buFont typeface="Arial" panose="020B0604020202020204" pitchFamily="34" charset="0"/>
              <a:buChar char="•"/>
              <a:tabLst/>
              <a:defRPr sz="1800"/>
            </a:lvl3pPr>
            <a:lvl4pPr marL="1600200" marR="0" indent="-228600" algn="l" defTabSz="914400" rtl="0" eaLnBrk="1" fontAlgn="auto" latinLnBrk="0" hangingPunct="1">
              <a:lnSpc>
                <a:spcPct val="90000"/>
              </a:lnSpc>
              <a:spcBef>
                <a:spcPct val="30000"/>
              </a:spcBef>
              <a:spcAft>
                <a:spcPts val="0"/>
              </a:spcAft>
              <a:buClr>
                <a:srgbClr val="9B2D1F"/>
              </a:buClr>
              <a:buSzPct val="70000"/>
              <a:buFont typeface="Arial" panose="020B0604020202020204" pitchFamily="34" charset="0"/>
              <a:buChar char="•"/>
              <a:tabLst/>
              <a:defRPr sz="1600"/>
            </a:lvl4pPr>
            <a:lvl5pPr marL="2057400" marR="0" indent="-228600" algn="l" defTabSz="914400" rtl="0" eaLnBrk="1" fontAlgn="auto" latinLnBrk="0" hangingPunct="1">
              <a:lnSpc>
                <a:spcPct val="90000"/>
              </a:lnSpc>
              <a:spcBef>
                <a:spcPct val="30000"/>
              </a:spcBef>
              <a:spcAft>
                <a:spcPts val="0"/>
              </a:spcAft>
              <a:buClr>
                <a:srgbClr val="9B2D1F"/>
              </a:buClr>
              <a:buSzPct val="70000"/>
              <a:buFont typeface="Arial" panose="020B0604020202020204" pitchFamily="34" charset="0"/>
              <a:buChar char="•"/>
              <a:tabLst/>
              <a:defRPr sz="1600"/>
            </a:lvl5pPr>
            <a:lvl6pPr>
              <a:defRPr sz="1600"/>
            </a:lvl6pPr>
            <a:lvl7pPr>
              <a:defRPr sz="1600"/>
            </a:lvl7pPr>
            <a:lvl8pPr>
              <a:defRPr sz="1600"/>
            </a:lvl8pPr>
            <a:lvl9pPr>
              <a:defRPr sz="1600"/>
            </a:lvl9pPr>
          </a:lstStyle>
          <a:p>
            <a:pPr marL="228600" marR="0" lvl="0" indent="-228600" algn="l" defTabSz="914400" rtl="0" eaLnBrk="1" fontAlgn="auto" latinLnBrk="0" hangingPunct="1">
              <a:lnSpc>
                <a:spcPct val="90000"/>
              </a:lnSpc>
              <a:spcBef>
                <a:spcPct val="30000"/>
              </a:spcBef>
              <a:spcAft>
                <a:spcPts val="0"/>
              </a:spcAft>
              <a:buClr>
                <a:srgbClr val="9B2D1F"/>
              </a:buClr>
              <a:buSzPct val="70000"/>
              <a:buFont typeface="Arial" panose="020B0604020202020204" pitchFamily="34" charset="0"/>
              <a:buChar char="•"/>
              <a:tabLst/>
              <a:defRPr/>
            </a:pPr>
            <a:r>
              <a:rPr kumimoji="0" lang="en-US" sz="2400" b="0" i="0" u="none" strike="noStrike" kern="1200" cap="none" spc="0" normalizeH="0" baseline="0" noProof="0">
                <a:ln>
                  <a:noFill/>
                </a:ln>
                <a:solidFill>
                  <a:srgbClr val="E9E5DC"/>
                </a:solidFill>
                <a:effectLst/>
                <a:uLnTx/>
                <a:uFillTx/>
                <a:latin typeface="+mn-lt"/>
              </a:rPr>
              <a:t>Edit Master text styles</a:t>
            </a:r>
          </a:p>
          <a:p>
            <a:pPr marL="228600" marR="0" lvl="1" indent="-228600" algn="l" defTabSz="914400" rtl="0" eaLnBrk="1" fontAlgn="auto" latinLnBrk="0" hangingPunct="1">
              <a:lnSpc>
                <a:spcPct val="90000"/>
              </a:lnSpc>
              <a:spcBef>
                <a:spcPct val="30000"/>
              </a:spcBef>
              <a:spcAft>
                <a:spcPts val="0"/>
              </a:spcAft>
              <a:buClr>
                <a:srgbClr val="9B2D1F"/>
              </a:buClr>
              <a:buSzPct val="70000"/>
              <a:buFont typeface="Arial" panose="020B0604020202020204" pitchFamily="34" charset="0"/>
              <a:buChar char="•"/>
              <a:tabLst/>
              <a:defRPr/>
            </a:pPr>
            <a:r>
              <a:rPr kumimoji="0" lang="en-US" sz="2400" b="0" i="0" u="none" strike="noStrike" kern="1200" cap="none" spc="0" normalizeH="0" baseline="0" noProof="0">
                <a:ln>
                  <a:noFill/>
                </a:ln>
                <a:solidFill>
                  <a:srgbClr val="E9E5DC"/>
                </a:solidFill>
                <a:effectLst/>
                <a:uLnTx/>
                <a:uFillTx/>
                <a:latin typeface="+mn-lt"/>
              </a:rPr>
              <a:t>Second level</a:t>
            </a:r>
          </a:p>
          <a:p>
            <a:pPr marL="228600" marR="0" lvl="2" indent="-228600" algn="l" defTabSz="914400" rtl="0" eaLnBrk="1" fontAlgn="auto" latinLnBrk="0" hangingPunct="1">
              <a:lnSpc>
                <a:spcPct val="90000"/>
              </a:lnSpc>
              <a:spcBef>
                <a:spcPct val="30000"/>
              </a:spcBef>
              <a:spcAft>
                <a:spcPts val="0"/>
              </a:spcAft>
              <a:buClr>
                <a:srgbClr val="9B2D1F"/>
              </a:buClr>
              <a:buSzPct val="70000"/>
              <a:buFont typeface="Arial" panose="020B0604020202020204" pitchFamily="34" charset="0"/>
              <a:buChar char="•"/>
              <a:tabLst/>
              <a:defRPr/>
            </a:pPr>
            <a:r>
              <a:rPr kumimoji="0" lang="en-US" sz="2400" b="0" i="0" u="none" strike="noStrike" kern="1200" cap="none" spc="0" normalizeH="0" baseline="0" noProof="0">
                <a:ln>
                  <a:noFill/>
                </a:ln>
                <a:solidFill>
                  <a:srgbClr val="E9E5DC"/>
                </a:solidFill>
                <a:effectLst/>
                <a:uLnTx/>
                <a:uFillTx/>
                <a:latin typeface="+mn-lt"/>
              </a:rPr>
              <a:t>Third level</a:t>
            </a:r>
          </a:p>
          <a:p>
            <a:pPr marL="228600" marR="0" lvl="3" indent="-228600" algn="l" defTabSz="914400" rtl="0" eaLnBrk="1" fontAlgn="auto" latinLnBrk="0" hangingPunct="1">
              <a:lnSpc>
                <a:spcPct val="90000"/>
              </a:lnSpc>
              <a:spcBef>
                <a:spcPct val="30000"/>
              </a:spcBef>
              <a:spcAft>
                <a:spcPts val="0"/>
              </a:spcAft>
              <a:buClr>
                <a:srgbClr val="9B2D1F"/>
              </a:buClr>
              <a:buSzPct val="70000"/>
              <a:buFont typeface="Arial" panose="020B0604020202020204" pitchFamily="34" charset="0"/>
              <a:buChar char="•"/>
              <a:tabLst/>
              <a:defRPr/>
            </a:pPr>
            <a:r>
              <a:rPr kumimoji="0" lang="en-US" sz="2400" b="0" i="0" u="none" strike="noStrike" kern="1200" cap="none" spc="0" normalizeH="0" baseline="0" noProof="0">
                <a:ln>
                  <a:noFill/>
                </a:ln>
                <a:solidFill>
                  <a:srgbClr val="E9E5DC"/>
                </a:solidFill>
                <a:effectLst/>
                <a:uLnTx/>
                <a:uFillTx/>
                <a:latin typeface="+mn-lt"/>
              </a:rPr>
              <a:t>Fourth level</a:t>
            </a:r>
          </a:p>
          <a:p>
            <a:pPr marL="228600" marR="0" lvl="4" indent="-228600" algn="l" defTabSz="914400" rtl="0" eaLnBrk="1" fontAlgn="auto" latinLnBrk="0" hangingPunct="1">
              <a:lnSpc>
                <a:spcPct val="90000"/>
              </a:lnSpc>
              <a:spcBef>
                <a:spcPct val="30000"/>
              </a:spcBef>
              <a:spcAft>
                <a:spcPts val="0"/>
              </a:spcAft>
              <a:buClr>
                <a:srgbClr val="9B2D1F"/>
              </a:buClr>
              <a:buSzPct val="70000"/>
              <a:buFont typeface="Arial" panose="020B0604020202020204" pitchFamily="34" charset="0"/>
              <a:buChar char="•"/>
              <a:tabLst/>
              <a:defRPr/>
            </a:pPr>
            <a:r>
              <a:rPr kumimoji="0" lang="en-US" sz="2400" b="0" i="0" u="none" strike="noStrike" kern="1200" cap="none" spc="0" normalizeH="0" baseline="0" noProof="0">
                <a:ln>
                  <a:noFill/>
                </a:ln>
                <a:solidFill>
                  <a:srgbClr val="E9E5DC"/>
                </a:solidFill>
                <a:effectLst/>
                <a:uLnTx/>
                <a:uFillTx/>
                <a:latin typeface="+mn-lt"/>
              </a:rPr>
              <a:t>Fifth level</a:t>
            </a:r>
            <a:endParaRPr kumimoji="0" lang="en-US" sz="1800" b="0" i="0" u="none" strike="noStrike" kern="1200" cap="none" spc="0" normalizeH="0" baseline="0" noProof="0" dirty="0">
              <a:ln>
                <a:noFill/>
              </a:ln>
              <a:solidFill>
                <a:srgbClr val="E9E5DC"/>
              </a:solidFill>
              <a:effectLst/>
              <a:uLnTx/>
              <a:uFillTx/>
              <a:latin typeface="+mn-lt"/>
            </a:endParaRPr>
          </a:p>
        </p:txBody>
      </p:sp>
      <p:sp>
        <p:nvSpPr>
          <p:cNvPr id="5" name="Text Placeholder 4"/>
          <p:cNvSpPr>
            <a:spLocks noGrp="1"/>
          </p:cNvSpPr>
          <p:nvPr>
            <p:ph type="body" sz="quarter" idx="3"/>
          </p:nvPr>
        </p:nvSpPr>
        <p:spPr>
          <a:xfrm>
            <a:off x="5656753" y="1793873"/>
            <a:ext cx="4892040"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6753" y="2498723"/>
            <a:ext cx="4892040" cy="3101977"/>
          </a:xfrm>
        </p:spPr>
        <p:txBody>
          <a:bodyPr/>
          <a:lstStyle>
            <a:lvl1pPr marL="228600" marR="0" indent="-228600" algn="l" defTabSz="914400" rtl="0" eaLnBrk="1" fontAlgn="auto" latinLnBrk="0" hangingPunct="1">
              <a:lnSpc>
                <a:spcPct val="90000"/>
              </a:lnSpc>
              <a:spcBef>
                <a:spcPct val="30000"/>
              </a:spcBef>
              <a:spcAft>
                <a:spcPts val="0"/>
              </a:spcAft>
              <a:buClr>
                <a:srgbClr val="9B2D1F"/>
              </a:buClr>
              <a:buSzPct val="70000"/>
              <a:buFont typeface="Arial" panose="020B0604020202020204" pitchFamily="34" charset="0"/>
              <a:buChar char="•"/>
              <a:tabLst/>
              <a:defRPr sz="2400"/>
            </a:lvl1pPr>
            <a:lvl2pPr marL="685800" marR="0" indent="-228600" algn="l" defTabSz="914400" rtl="0" eaLnBrk="1" fontAlgn="auto" latinLnBrk="0" hangingPunct="1">
              <a:lnSpc>
                <a:spcPct val="90000"/>
              </a:lnSpc>
              <a:spcBef>
                <a:spcPct val="30000"/>
              </a:spcBef>
              <a:spcAft>
                <a:spcPts val="0"/>
              </a:spcAft>
              <a:buClr>
                <a:srgbClr val="9B2D1F"/>
              </a:buClr>
              <a:buSzPct val="70000"/>
              <a:buFont typeface="Arial" panose="020B0604020202020204" pitchFamily="34" charset="0"/>
              <a:buChar char="•"/>
              <a:tabLst/>
              <a:defRPr sz="2000"/>
            </a:lvl2pPr>
            <a:lvl3pPr marL="1143000" marR="0" indent="-228600" algn="l" defTabSz="914400" rtl="0" eaLnBrk="1" fontAlgn="auto" latinLnBrk="0" hangingPunct="1">
              <a:lnSpc>
                <a:spcPct val="90000"/>
              </a:lnSpc>
              <a:spcBef>
                <a:spcPct val="30000"/>
              </a:spcBef>
              <a:spcAft>
                <a:spcPts val="0"/>
              </a:spcAft>
              <a:buClr>
                <a:srgbClr val="9B2D1F"/>
              </a:buClr>
              <a:buSzPct val="70000"/>
              <a:buFont typeface="Arial" panose="020B0604020202020204" pitchFamily="34" charset="0"/>
              <a:buChar char="•"/>
              <a:tabLst/>
              <a:defRPr sz="1800"/>
            </a:lvl3pPr>
            <a:lvl4pPr marL="1600200" marR="0" indent="-228600" algn="l" defTabSz="914400" rtl="0" eaLnBrk="1" fontAlgn="auto" latinLnBrk="0" hangingPunct="1">
              <a:lnSpc>
                <a:spcPct val="90000"/>
              </a:lnSpc>
              <a:spcBef>
                <a:spcPct val="30000"/>
              </a:spcBef>
              <a:spcAft>
                <a:spcPts val="0"/>
              </a:spcAft>
              <a:buClr>
                <a:srgbClr val="9B2D1F"/>
              </a:buClr>
              <a:buSzPct val="70000"/>
              <a:buFont typeface="Arial" panose="020B0604020202020204" pitchFamily="34" charset="0"/>
              <a:buChar char="•"/>
              <a:tabLst/>
              <a:defRPr sz="1600"/>
            </a:lvl4pPr>
            <a:lvl5pPr marL="2057400" marR="0" indent="-228600" algn="l" defTabSz="914400" rtl="0" eaLnBrk="1" fontAlgn="auto" latinLnBrk="0" hangingPunct="1">
              <a:lnSpc>
                <a:spcPct val="90000"/>
              </a:lnSpc>
              <a:spcBef>
                <a:spcPct val="30000"/>
              </a:spcBef>
              <a:spcAft>
                <a:spcPts val="0"/>
              </a:spcAft>
              <a:buClr>
                <a:srgbClr val="9B2D1F"/>
              </a:buClr>
              <a:buSzPct val="70000"/>
              <a:buFont typeface="Arial" panose="020B0604020202020204" pitchFamily="34" charset="0"/>
              <a:buChar char="•"/>
              <a:tabLst/>
              <a:defRPr sz="1600"/>
            </a:lvl5pPr>
            <a:lvl6pPr>
              <a:defRPr sz="1600"/>
            </a:lvl6pPr>
            <a:lvl7pPr>
              <a:defRPr sz="1600"/>
            </a:lvl7pPr>
            <a:lvl8pPr>
              <a:defRPr sz="1600"/>
            </a:lvl8pPr>
            <a:lvl9pPr>
              <a:defRPr sz="1600"/>
            </a:lvl9pPr>
          </a:lstStyle>
          <a:p>
            <a:pPr marL="228600" marR="0" lvl="0" indent="-228600" algn="l" defTabSz="914400" rtl="0" eaLnBrk="1" fontAlgn="auto" latinLnBrk="0" hangingPunct="1">
              <a:lnSpc>
                <a:spcPct val="90000"/>
              </a:lnSpc>
              <a:spcBef>
                <a:spcPct val="30000"/>
              </a:spcBef>
              <a:spcAft>
                <a:spcPts val="0"/>
              </a:spcAft>
              <a:buClr>
                <a:srgbClr val="9B2D1F"/>
              </a:buClr>
              <a:buSzPct val="70000"/>
              <a:buFont typeface="Arial" panose="020B0604020202020204" pitchFamily="34" charset="0"/>
              <a:buChar char="•"/>
              <a:tabLst/>
              <a:defRPr/>
            </a:pPr>
            <a:r>
              <a:rPr kumimoji="0" lang="en-US" sz="2400" b="0" i="0" u="none" strike="noStrike" kern="1200" cap="none" spc="0" normalizeH="0" baseline="0" noProof="0">
                <a:ln>
                  <a:noFill/>
                </a:ln>
                <a:solidFill>
                  <a:srgbClr val="E9E5DC"/>
                </a:solidFill>
                <a:effectLst/>
                <a:uLnTx/>
                <a:uFillTx/>
                <a:latin typeface="+mn-lt"/>
              </a:rPr>
              <a:t>Edit Master text styles</a:t>
            </a:r>
          </a:p>
          <a:p>
            <a:pPr marL="228600" marR="0" lvl="1" indent="-228600" algn="l" defTabSz="914400" rtl="0" eaLnBrk="1" fontAlgn="auto" latinLnBrk="0" hangingPunct="1">
              <a:lnSpc>
                <a:spcPct val="90000"/>
              </a:lnSpc>
              <a:spcBef>
                <a:spcPct val="30000"/>
              </a:spcBef>
              <a:spcAft>
                <a:spcPts val="0"/>
              </a:spcAft>
              <a:buClr>
                <a:srgbClr val="9B2D1F"/>
              </a:buClr>
              <a:buSzPct val="70000"/>
              <a:buFont typeface="Arial" panose="020B0604020202020204" pitchFamily="34" charset="0"/>
              <a:buChar char="•"/>
              <a:tabLst/>
              <a:defRPr/>
            </a:pPr>
            <a:r>
              <a:rPr kumimoji="0" lang="en-US" sz="2400" b="0" i="0" u="none" strike="noStrike" kern="1200" cap="none" spc="0" normalizeH="0" baseline="0" noProof="0">
                <a:ln>
                  <a:noFill/>
                </a:ln>
                <a:solidFill>
                  <a:srgbClr val="E9E5DC"/>
                </a:solidFill>
                <a:effectLst/>
                <a:uLnTx/>
                <a:uFillTx/>
                <a:latin typeface="+mn-lt"/>
              </a:rPr>
              <a:t>Second level</a:t>
            </a:r>
          </a:p>
          <a:p>
            <a:pPr marL="228600" marR="0" lvl="2" indent="-228600" algn="l" defTabSz="914400" rtl="0" eaLnBrk="1" fontAlgn="auto" latinLnBrk="0" hangingPunct="1">
              <a:lnSpc>
                <a:spcPct val="90000"/>
              </a:lnSpc>
              <a:spcBef>
                <a:spcPct val="30000"/>
              </a:spcBef>
              <a:spcAft>
                <a:spcPts val="0"/>
              </a:spcAft>
              <a:buClr>
                <a:srgbClr val="9B2D1F"/>
              </a:buClr>
              <a:buSzPct val="70000"/>
              <a:buFont typeface="Arial" panose="020B0604020202020204" pitchFamily="34" charset="0"/>
              <a:buChar char="•"/>
              <a:tabLst/>
              <a:defRPr/>
            </a:pPr>
            <a:r>
              <a:rPr kumimoji="0" lang="en-US" sz="2400" b="0" i="0" u="none" strike="noStrike" kern="1200" cap="none" spc="0" normalizeH="0" baseline="0" noProof="0">
                <a:ln>
                  <a:noFill/>
                </a:ln>
                <a:solidFill>
                  <a:srgbClr val="E9E5DC"/>
                </a:solidFill>
                <a:effectLst/>
                <a:uLnTx/>
                <a:uFillTx/>
                <a:latin typeface="+mn-lt"/>
              </a:rPr>
              <a:t>Third level</a:t>
            </a:r>
          </a:p>
          <a:p>
            <a:pPr marL="228600" marR="0" lvl="3" indent="-228600" algn="l" defTabSz="914400" rtl="0" eaLnBrk="1" fontAlgn="auto" latinLnBrk="0" hangingPunct="1">
              <a:lnSpc>
                <a:spcPct val="90000"/>
              </a:lnSpc>
              <a:spcBef>
                <a:spcPct val="30000"/>
              </a:spcBef>
              <a:spcAft>
                <a:spcPts val="0"/>
              </a:spcAft>
              <a:buClr>
                <a:srgbClr val="9B2D1F"/>
              </a:buClr>
              <a:buSzPct val="70000"/>
              <a:buFont typeface="Arial" panose="020B0604020202020204" pitchFamily="34" charset="0"/>
              <a:buChar char="•"/>
              <a:tabLst/>
              <a:defRPr/>
            </a:pPr>
            <a:r>
              <a:rPr kumimoji="0" lang="en-US" sz="2400" b="0" i="0" u="none" strike="noStrike" kern="1200" cap="none" spc="0" normalizeH="0" baseline="0" noProof="0">
                <a:ln>
                  <a:noFill/>
                </a:ln>
                <a:solidFill>
                  <a:srgbClr val="E9E5DC"/>
                </a:solidFill>
                <a:effectLst/>
                <a:uLnTx/>
                <a:uFillTx/>
                <a:latin typeface="+mn-lt"/>
              </a:rPr>
              <a:t>Fourth level</a:t>
            </a:r>
          </a:p>
          <a:p>
            <a:pPr marL="228600" marR="0" lvl="4" indent="-228600" algn="l" defTabSz="914400" rtl="0" eaLnBrk="1" fontAlgn="auto" latinLnBrk="0" hangingPunct="1">
              <a:lnSpc>
                <a:spcPct val="90000"/>
              </a:lnSpc>
              <a:spcBef>
                <a:spcPct val="30000"/>
              </a:spcBef>
              <a:spcAft>
                <a:spcPts val="0"/>
              </a:spcAft>
              <a:buClr>
                <a:srgbClr val="9B2D1F"/>
              </a:buClr>
              <a:buSzPct val="70000"/>
              <a:buFont typeface="Arial" panose="020B0604020202020204" pitchFamily="34" charset="0"/>
              <a:buChar char="•"/>
              <a:tabLst/>
              <a:defRPr/>
            </a:pPr>
            <a:r>
              <a:rPr kumimoji="0" lang="en-US" sz="2400" b="0" i="0" u="none" strike="noStrike" kern="1200" cap="none" spc="0" normalizeH="0" baseline="0" noProof="0">
                <a:ln>
                  <a:noFill/>
                </a:ln>
                <a:solidFill>
                  <a:srgbClr val="E9E5DC"/>
                </a:solidFill>
                <a:effectLst/>
                <a:uLnTx/>
                <a:uFillTx/>
                <a:latin typeface="+mn-lt"/>
              </a:rPr>
              <a:t>Fifth level</a:t>
            </a:r>
            <a:endParaRPr kumimoji="0" lang="en-US" sz="1800" b="0" i="0" u="none" strike="noStrike" kern="1200" cap="none" spc="0" normalizeH="0" baseline="0" noProof="0" dirty="0">
              <a:ln>
                <a:noFill/>
              </a:ln>
              <a:solidFill>
                <a:srgbClr val="E9E5DC"/>
              </a:solidFill>
              <a:effectLst/>
              <a:uLnTx/>
              <a:uFillTx/>
              <a:latin typeface="+mn-lt"/>
            </a:endParaRPr>
          </a:p>
        </p:txBody>
      </p:sp>
      <p:sp>
        <p:nvSpPr>
          <p:cNvPr id="7" name="Date Placeholder 6"/>
          <p:cNvSpPr>
            <a:spLocks noGrp="1"/>
          </p:cNvSpPr>
          <p:nvPr>
            <p:ph type="dt" sz="half" idx="10"/>
          </p:nvPr>
        </p:nvSpPr>
        <p:spPr/>
        <p:txBody>
          <a:bodyPr/>
          <a:lstStyle/>
          <a:p>
            <a:fld id="{4C78A1B2-E24B-4D01-B1F3-1C91DA614AC9}" type="datetime1">
              <a:rPr lang="en-US" smtClean="0"/>
              <a:t>6/12/2016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B29C50-D6F1-4DB6-9B68-F4CD3996E9CF}" type="slidenum">
              <a:rPr lang="en-US" smtClean="0"/>
              <a:t>‹#›</a:t>
            </a:fld>
            <a:endParaRPr lang="en-US"/>
          </a:p>
        </p:txBody>
      </p:sp>
    </p:spTree>
    <p:extLst>
      <p:ext uri="{BB962C8B-B14F-4D97-AF65-F5344CB8AC3E}">
        <p14:creationId xmlns:p14="http://schemas.microsoft.com/office/powerpoint/2010/main" val="3405661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D7B829-4D67-4482-B952-BBD9DCA0A419}" type="datetime1">
              <a:rPr lang="en-US" smtClean="0"/>
              <a:t>6/12/2016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B29C50-D6F1-4DB6-9B68-F4CD3996E9CF}" type="slidenum">
              <a:rPr lang="en-US" smtClean="0"/>
              <a:t>‹#›</a:t>
            </a:fld>
            <a:endParaRPr lang="en-US"/>
          </a:p>
        </p:txBody>
      </p:sp>
    </p:spTree>
    <p:extLst>
      <p:ext uri="{BB962C8B-B14F-4D97-AF65-F5344CB8AC3E}">
        <p14:creationId xmlns:p14="http://schemas.microsoft.com/office/powerpoint/2010/main" val="3363858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74990D-3D92-40C3-8F0D-2F9DF871B3E2}" type="datetime1">
              <a:rPr lang="en-US" smtClean="0"/>
              <a:t>6/12/2016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B29C50-D6F1-4DB6-9B68-F4CD3996E9CF}" type="slidenum">
              <a:rPr lang="en-US" smtClean="0"/>
              <a:t>‹#›</a:t>
            </a:fld>
            <a:endParaRPr lang="en-US"/>
          </a:p>
        </p:txBody>
      </p:sp>
    </p:spTree>
    <p:extLst>
      <p:ext uri="{BB962C8B-B14F-4D97-AF65-F5344CB8AC3E}">
        <p14:creationId xmlns:p14="http://schemas.microsoft.com/office/powerpoint/2010/main" val="1927605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599"/>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800600" y="987425"/>
            <a:ext cx="5753100" cy="4613275"/>
          </a:xfrm>
        </p:spPr>
        <p:txBody>
          <a:bodyPr>
            <a:normAutofit/>
          </a:bodyPr>
          <a:lstStyle>
            <a:lvl1pPr marL="228600" marR="0" indent="-228600" algn="l" defTabSz="914400" rtl="0" eaLnBrk="1" fontAlgn="auto" latinLnBrk="0" hangingPunct="1">
              <a:lnSpc>
                <a:spcPct val="90000"/>
              </a:lnSpc>
              <a:spcBef>
                <a:spcPct val="30000"/>
              </a:spcBef>
              <a:spcAft>
                <a:spcPts val="0"/>
              </a:spcAft>
              <a:buClr>
                <a:srgbClr val="9B2D1F"/>
              </a:buClr>
              <a:buSzPct val="70000"/>
              <a:buFont typeface="Arial" panose="020B0604020202020204" pitchFamily="34" charset="0"/>
              <a:buChar char="•"/>
              <a:tabLst/>
              <a:defRPr sz="2400"/>
            </a:lvl1pPr>
            <a:lvl2pPr marL="685800" marR="0" indent="-228600" algn="l" defTabSz="914400" rtl="0" eaLnBrk="1" fontAlgn="auto" latinLnBrk="0" hangingPunct="1">
              <a:lnSpc>
                <a:spcPct val="90000"/>
              </a:lnSpc>
              <a:spcBef>
                <a:spcPct val="30000"/>
              </a:spcBef>
              <a:spcAft>
                <a:spcPts val="0"/>
              </a:spcAft>
              <a:buClr>
                <a:srgbClr val="9B2D1F"/>
              </a:buClr>
              <a:buSzPct val="70000"/>
              <a:buFont typeface="Arial" panose="020B0604020202020204" pitchFamily="34" charset="0"/>
              <a:buChar char="•"/>
              <a:tabLst/>
              <a:defRPr sz="2000"/>
            </a:lvl2pPr>
            <a:lvl3pPr marL="1143000" marR="0" indent="-228600" algn="l" defTabSz="914400" rtl="0" eaLnBrk="1" fontAlgn="auto" latinLnBrk="0" hangingPunct="1">
              <a:lnSpc>
                <a:spcPct val="90000"/>
              </a:lnSpc>
              <a:spcBef>
                <a:spcPct val="30000"/>
              </a:spcBef>
              <a:spcAft>
                <a:spcPts val="0"/>
              </a:spcAft>
              <a:buClr>
                <a:srgbClr val="9B2D1F"/>
              </a:buClr>
              <a:buSzPct val="70000"/>
              <a:buFont typeface="Arial" panose="020B0604020202020204" pitchFamily="34" charset="0"/>
              <a:buChar char="•"/>
              <a:tabLst/>
              <a:defRPr sz="1800"/>
            </a:lvl3pPr>
            <a:lvl4pPr marL="1600200" marR="0" indent="-228600" algn="l" defTabSz="914400" rtl="0" eaLnBrk="1" fontAlgn="auto" latinLnBrk="0" hangingPunct="1">
              <a:lnSpc>
                <a:spcPct val="90000"/>
              </a:lnSpc>
              <a:spcBef>
                <a:spcPct val="30000"/>
              </a:spcBef>
              <a:spcAft>
                <a:spcPts val="0"/>
              </a:spcAft>
              <a:buClr>
                <a:srgbClr val="9B2D1F"/>
              </a:buClr>
              <a:buSzPct val="70000"/>
              <a:buFont typeface="Arial" panose="020B0604020202020204" pitchFamily="34" charset="0"/>
              <a:buChar char="•"/>
              <a:tabLst/>
              <a:defRPr sz="1600"/>
            </a:lvl4pPr>
            <a:lvl5pPr marL="2057400" marR="0" indent="-228600" algn="l" defTabSz="914400" rtl="0" eaLnBrk="1" fontAlgn="auto" latinLnBrk="0" hangingPunct="1">
              <a:lnSpc>
                <a:spcPct val="90000"/>
              </a:lnSpc>
              <a:spcBef>
                <a:spcPct val="30000"/>
              </a:spcBef>
              <a:spcAft>
                <a:spcPts val="0"/>
              </a:spcAft>
              <a:buClr>
                <a:srgbClr val="9B2D1F"/>
              </a:buClr>
              <a:buSzPct val="70000"/>
              <a:buFont typeface="Arial" panose="020B0604020202020204" pitchFamily="34" charset="0"/>
              <a:buChar char="•"/>
              <a:tabLst/>
              <a:defRPr sz="1600"/>
            </a:lvl5pPr>
            <a:lvl6pPr>
              <a:defRPr sz="2000"/>
            </a:lvl6pPr>
            <a:lvl7pPr>
              <a:defRPr sz="2000"/>
            </a:lvl7pPr>
            <a:lvl8pPr>
              <a:defRPr sz="2000"/>
            </a:lvl8pPr>
            <a:lvl9pPr>
              <a:defRPr sz="2000"/>
            </a:lvl9pPr>
          </a:lstStyle>
          <a:p>
            <a:pPr marL="228600" marR="0" lvl="0" indent="-228600" algn="l" defTabSz="914400" rtl="0" eaLnBrk="1" fontAlgn="auto" latinLnBrk="0" hangingPunct="1">
              <a:lnSpc>
                <a:spcPct val="90000"/>
              </a:lnSpc>
              <a:spcBef>
                <a:spcPct val="30000"/>
              </a:spcBef>
              <a:spcAft>
                <a:spcPts val="0"/>
              </a:spcAft>
              <a:buClr>
                <a:srgbClr val="9B2D1F"/>
              </a:buClr>
              <a:buSzPct val="70000"/>
              <a:buFont typeface="Arial" panose="020B0604020202020204" pitchFamily="34" charset="0"/>
              <a:buChar char="•"/>
              <a:tabLst/>
              <a:defRPr/>
            </a:pPr>
            <a:r>
              <a:rPr kumimoji="0" lang="en-US" sz="2400" b="0" i="0" u="none" strike="noStrike" kern="1200" cap="none" spc="0" normalizeH="0" baseline="0" noProof="0">
                <a:ln>
                  <a:noFill/>
                </a:ln>
                <a:solidFill>
                  <a:srgbClr val="E9E5DC"/>
                </a:solidFill>
                <a:effectLst/>
                <a:uLnTx/>
                <a:uFillTx/>
                <a:latin typeface="+mn-lt"/>
              </a:rPr>
              <a:t>Edit Master text styles</a:t>
            </a:r>
          </a:p>
          <a:p>
            <a:pPr marL="228600" marR="0" lvl="1" indent="-228600" algn="l" defTabSz="914400" rtl="0" eaLnBrk="1" fontAlgn="auto" latinLnBrk="0" hangingPunct="1">
              <a:lnSpc>
                <a:spcPct val="90000"/>
              </a:lnSpc>
              <a:spcBef>
                <a:spcPct val="30000"/>
              </a:spcBef>
              <a:spcAft>
                <a:spcPts val="0"/>
              </a:spcAft>
              <a:buClr>
                <a:srgbClr val="9B2D1F"/>
              </a:buClr>
              <a:buSzPct val="70000"/>
              <a:buFont typeface="Arial" panose="020B0604020202020204" pitchFamily="34" charset="0"/>
              <a:buChar char="•"/>
              <a:tabLst/>
              <a:defRPr/>
            </a:pPr>
            <a:r>
              <a:rPr kumimoji="0" lang="en-US" sz="2400" b="0" i="0" u="none" strike="noStrike" kern="1200" cap="none" spc="0" normalizeH="0" baseline="0" noProof="0">
                <a:ln>
                  <a:noFill/>
                </a:ln>
                <a:solidFill>
                  <a:srgbClr val="E9E5DC"/>
                </a:solidFill>
                <a:effectLst/>
                <a:uLnTx/>
                <a:uFillTx/>
                <a:latin typeface="+mn-lt"/>
              </a:rPr>
              <a:t>Second level</a:t>
            </a:r>
          </a:p>
          <a:p>
            <a:pPr marL="228600" marR="0" lvl="2" indent="-228600" algn="l" defTabSz="914400" rtl="0" eaLnBrk="1" fontAlgn="auto" latinLnBrk="0" hangingPunct="1">
              <a:lnSpc>
                <a:spcPct val="90000"/>
              </a:lnSpc>
              <a:spcBef>
                <a:spcPct val="30000"/>
              </a:spcBef>
              <a:spcAft>
                <a:spcPts val="0"/>
              </a:spcAft>
              <a:buClr>
                <a:srgbClr val="9B2D1F"/>
              </a:buClr>
              <a:buSzPct val="70000"/>
              <a:buFont typeface="Arial" panose="020B0604020202020204" pitchFamily="34" charset="0"/>
              <a:buChar char="•"/>
              <a:tabLst/>
              <a:defRPr/>
            </a:pPr>
            <a:r>
              <a:rPr kumimoji="0" lang="en-US" sz="2400" b="0" i="0" u="none" strike="noStrike" kern="1200" cap="none" spc="0" normalizeH="0" baseline="0" noProof="0">
                <a:ln>
                  <a:noFill/>
                </a:ln>
                <a:solidFill>
                  <a:srgbClr val="E9E5DC"/>
                </a:solidFill>
                <a:effectLst/>
                <a:uLnTx/>
                <a:uFillTx/>
                <a:latin typeface="+mn-lt"/>
              </a:rPr>
              <a:t>Third level</a:t>
            </a:r>
          </a:p>
          <a:p>
            <a:pPr marL="228600" marR="0" lvl="3" indent="-228600" algn="l" defTabSz="914400" rtl="0" eaLnBrk="1" fontAlgn="auto" latinLnBrk="0" hangingPunct="1">
              <a:lnSpc>
                <a:spcPct val="90000"/>
              </a:lnSpc>
              <a:spcBef>
                <a:spcPct val="30000"/>
              </a:spcBef>
              <a:spcAft>
                <a:spcPts val="0"/>
              </a:spcAft>
              <a:buClr>
                <a:srgbClr val="9B2D1F"/>
              </a:buClr>
              <a:buSzPct val="70000"/>
              <a:buFont typeface="Arial" panose="020B0604020202020204" pitchFamily="34" charset="0"/>
              <a:buChar char="•"/>
              <a:tabLst/>
              <a:defRPr/>
            </a:pPr>
            <a:r>
              <a:rPr kumimoji="0" lang="en-US" sz="2400" b="0" i="0" u="none" strike="noStrike" kern="1200" cap="none" spc="0" normalizeH="0" baseline="0" noProof="0">
                <a:ln>
                  <a:noFill/>
                </a:ln>
                <a:solidFill>
                  <a:srgbClr val="E9E5DC"/>
                </a:solidFill>
                <a:effectLst/>
                <a:uLnTx/>
                <a:uFillTx/>
                <a:latin typeface="+mn-lt"/>
              </a:rPr>
              <a:t>Fourth level</a:t>
            </a:r>
          </a:p>
          <a:p>
            <a:pPr marL="228600" marR="0" lvl="4" indent="-228600" algn="l" defTabSz="914400" rtl="0" eaLnBrk="1" fontAlgn="auto" latinLnBrk="0" hangingPunct="1">
              <a:lnSpc>
                <a:spcPct val="90000"/>
              </a:lnSpc>
              <a:spcBef>
                <a:spcPct val="30000"/>
              </a:spcBef>
              <a:spcAft>
                <a:spcPts val="0"/>
              </a:spcAft>
              <a:buClr>
                <a:srgbClr val="9B2D1F"/>
              </a:buClr>
              <a:buSzPct val="70000"/>
              <a:buFont typeface="Arial" panose="020B0604020202020204" pitchFamily="34" charset="0"/>
              <a:buChar char="•"/>
              <a:tabLst/>
              <a:defRPr/>
            </a:pPr>
            <a:r>
              <a:rPr kumimoji="0" lang="en-US" sz="2400" b="0" i="0" u="none" strike="noStrike" kern="1200" cap="none" spc="0" normalizeH="0" baseline="0" noProof="0">
                <a:ln>
                  <a:noFill/>
                </a:ln>
                <a:solidFill>
                  <a:srgbClr val="E9E5DC"/>
                </a:solidFill>
                <a:effectLst/>
                <a:uLnTx/>
                <a:uFillTx/>
                <a:latin typeface="+mn-lt"/>
              </a:rPr>
              <a:t>Fifth level</a:t>
            </a:r>
            <a:endParaRPr kumimoji="0" lang="en-US" sz="1800" b="0" i="0" u="none" strike="noStrike" kern="1200" cap="none" spc="0" normalizeH="0" baseline="0" noProof="0" dirty="0">
              <a:ln>
                <a:noFill/>
              </a:ln>
              <a:solidFill>
                <a:srgbClr val="E9E5DC"/>
              </a:solidFill>
              <a:effectLst/>
              <a:uLnTx/>
              <a:uFillTx/>
              <a:latin typeface="+mn-lt"/>
            </a:endParaRPr>
          </a:p>
        </p:txBody>
      </p:sp>
      <p:sp>
        <p:nvSpPr>
          <p:cNvPr id="4" name="Text Placeholder 3"/>
          <p:cNvSpPr>
            <a:spLocks noGrp="1"/>
          </p:cNvSpPr>
          <p:nvPr>
            <p:ph type="body" sz="half" idx="2"/>
          </p:nvPr>
        </p:nvSpPr>
        <p:spPr>
          <a:xfrm>
            <a:off x="457200" y="2254249"/>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1E435C0-D298-4C67-8022-2A6AB1B2BA62}" type="datetime1">
              <a:rPr lang="en-US" smtClean="0"/>
              <a:t>6/12/2016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B29C50-D6F1-4DB6-9B68-F4CD3996E9CF}" type="slidenum">
              <a:rPr lang="en-US" smtClean="0"/>
              <a:t>‹#›</a:t>
            </a:fld>
            <a:endParaRPr lang="en-US"/>
          </a:p>
        </p:txBody>
      </p:sp>
    </p:spTree>
    <p:extLst>
      <p:ext uri="{BB962C8B-B14F-4D97-AF65-F5344CB8AC3E}">
        <p14:creationId xmlns:p14="http://schemas.microsoft.com/office/powerpoint/2010/main" val="1287721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599"/>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800600" y="987425"/>
            <a:ext cx="5753100" cy="46132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457200" y="2254249"/>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E8F8098-106E-436A-B7C8-8017C782259C}" type="datetime1">
              <a:rPr lang="en-US" smtClean="0"/>
              <a:t>6/12/2016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B29C50-D6F1-4DB6-9B68-F4CD3996E9CF}" type="slidenum">
              <a:rPr lang="en-US" smtClean="0"/>
              <a:t>‹#›</a:t>
            </a:fld>
            <a:endParaRPr lang="en-US"/>
          </a:p>
        </p:txBody>
      </p:sp>
    </p:spTree>
    <p:extLst>
      <p:ext uri="{BB962C8B-B14F-4D97-AF65-F5344CB8AC3E}">
        <p14:creationId xmlns:p14="http://schemas.microsoft.com/office/powerpoint/2010/main" val="569576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39793"/>
            <a:ext cx="10096500" cy="115090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825625"/>
            <a:ext cx="10096500" cy="377800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tx2">
                    <a:lumMod val="20000"/>
                    <a:lumOff val="80000"/>
                  </a:schemeClr>
                </a:solidFill>
              </a:defRPr>
            </a:lvl1pPr>
          </a:lstStyle>
          <a:p>
            <a:fld id="{F3619435-DEBC-444A-913E-FBD2C4CF0E59}" type="datetime1">
              <a:rPr lang="en-US" smtClean="0"/>
              <a:t>6/12/2016</a:t>
            </a:fld>
            <a:endParaRPr lang="en-US"/>
          </a:p>
        </p:txBody>
      </p:sp>
      <p:sp>
        <p:nvSpPr>
          <p:cNvPr id="5"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2">
                    <a:lumMod val="20000"/>
                    <a:lumOff val="80000"/>
                  </a:schemeClr>
                </a:solidFill>
              </a:defRPr>
            </a:lvl1pPr>
          </a:lstStyle>
          <a:p>
            <a:fld id="{E5B29C50-D6F1-4DB6-9B68-F4CD3996E9CF}" type="slidenum">
              <a:rPr lang="en-US" smtClean="0"/>
              <a:pPr/>
              <a:t>‹#›</a:t>
            </a:fld>
            <a:endParaRPr lang="en-US"/>
          </a:p>
        </p:txBody>
      </p:sp>
    </p:spTree>
    <p:extLst>
      <p:ext uri="{BB962C8B-B14F-4D97-AF65-F5344CB8AC3E}">
        <p14:creationId xmlns:p14="http://schemas.microsoft.com/office/powerpoint/2010/main" val="16564842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ts val="4000"/>
        </a:lnSpc>
        <a:spcBef>
          <a:spcPct val="0"/>
        </a:spcBef>
        <a:buNone/>
        <a:defRPr sz="4000" b="1" kern="1200" cap="none" spc="0">
          <a:ln w="12700" cmpd="sng">
            <a:noFill/>
            <a:prstDash val="solid"/>
          </a:ln>
          <a:solidFill>
            <a:schemeClr val="accent4"/>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90000"/>
        </a:lnSpc>
        <a:spcBef>
          <a:spcPct val="30000"/>
        </a:spcBef>
        <a:buClr>
          <a:schemeClr val="accent2"/>
        </a:buClr>
        <a:buSzPct val="70000"/>
        <a:buFont typeface="Arial" panose="020B0604020202020204" pitchFamily="34" charset="0"/>
        <a:buChar char="•"/>
        <a:defRPr sz="2400" kern="1200">
          <a:solidFill>
            <a:schemeClr val="bg2"/>
          </a:solidFill>
          <a:latin typeface="+mn-lt"/>
          <a:ea typeface="+mn-ea"/>
          <a:cs typeface="+mn-cs"/>
        </a:defRPr>
      </a:lvl1pPr>
      <a:lvl2pPr marL="685800" indent="-228600" algn="l" defTabSz="914400" rtl="0" eaLnBrk="1" latinLnBrk="0" hangingPunct="1">
        <a:lnSpc>
          <a:spcPct val="90000"/>
        </a:lnSpc>
        <a:spcBef>
          <a:spcPct val="30000"/>
        </a:spcBef>
        <a:buClr>
          <a:schemeClr val="accent2"/>
        </a:buClr>
        <a:buSzPct val="70000"/>
        <a:buFont typeface="Arial" panose="020B0604020202020204" pitchFamily="34" charset="0"/>
        <a:buChar char="•"/>
        <a:defRPr sz="2000" kern="1200">
          <a:solidFill>
            <a:schemeClr val="bg2"/>
          </a:solidFill>
          <a:latin typeface="+mn-lt"/>
          <a:ea typeface="+mn-ea"/>
          <a:cs typeface="+mn-cs"/>
        </a:defRPr>
      </a:lvl2pPr>
      <a:lvl3pPr marL="1143000" indent="-228600" algn="l" defTabSz="914400" rtl="0" eaLnBrk="1" latinLnBrk="0" hangingPunct="1">
        <a:lnSpc>
          <a:spcPct val="90000"/>
        </a:lnSpc>
        <a:spcBef>
          <a:spcPct val="30000"/>
        </a:spcBef>
        <a:buClr>
          <a:schemeClr val="accent2"/>
        </a:buClr>
        <a:buSzPct val="70000"/>
        <a:buFont typeface="Arial" panose="020B0604020202020204" pitchFamily="34" charset="0"/>
        <a:buChar char="•"/>
        <a:defRPr sz="1800" kern="1200">
          <a:solidFill>
            <a:schemeClr val="bg2"/>
          </a:solidFill>
          <a:latin typeface="+mn-lt"/>
          <a:ea typeface="+mn-ea"/>
          <a:cs typeface="+mn-cs"/>
        </a:defRPr>
      </a:lvl3pPr>
      <a:lvl4pPr marL="1600200" indent="-228600" algn="l" defTabSz="914400" rtl="0" eaLnBrk="1" latinLnBrk="0" hangingPunct="1">
        <a:lnSpc>
          <a:spcPct val="90000"/>
        </a:lnSpc>
        <a:spcBef>
          <a:spcPct val="30000"/>
        </a:spcBef>
        <a:buClr>
          <a:schemeClr val="accent2"/>
        </a:buClr>
        <a:buSzPct val="70000"/>
        <a:buFont typeface="Arial" panose="020B0604020202020204" pitchFamily="34" charset="0"/>
        <a:buChar char="•"/>
        <a:defRPr sz="1800" kern="1200">
          <a:solidFill>
            <a:schemeClr val="bg2"/>
          </a:solidFill>
          <a:latin typeface="+mn-lt"/>
          <a:ea typeface="+mn-ea"/>
          <a:cs typeface="+mn-cs"/>
        </a:defRPr>
      </a:lvl4pPr>
      <a:lvl5pPr marL="2057400" indent="-228600" algn="l" defTabSz="914400" rtl="0" eaLnBrk="1" latinLnBrk="0" hangingPunct="1">
        <a:lnSpc>
          <a:spcPct val="90000"/>
        </a:lnSpc>
        <a:spcBef>
          <a:spcPct val="30000"/>
        </a:spcBef>
        <a:buClr>
          <a:schemeClr val="accent2"/>
        </a:buClr>
        <a:buSzPct val="70000"/>
        <a:buFont typeface="Arial" panose="020B06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ct val="30000"/>
        </a:spcBef>
        <a:buClr>
          <a:schemeClr val="accent2"/>
        </a:buClr>
        <a:buSzPct val="70000"/>
        <a:buFont typeface="Arial" panose="020B0604020202020204" pitchFamily="34" charset="0"/>
        <a:buChar char="•"/>
        <a:defRPr sz="1800" kern="1200">
          <a:solidFill>
            <a:schemeClr val="bg2"/>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SzPct val="70000"/>
        <a:buFont typeface="Arial" panose="020B0604020202020204" pitchFamily="34" charset="0"/>
        <a:buChar char="•"/>
        <a:defRPr sz="1800" kern="1200">
          <a:solidFill>
            <a:schemeClr val="bg2"/>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SzPct val="70000"/>
        <a:buFont typeface="Arial" panose="020B0604020202020204" pitchFamily="34" charset="0"/>
        <a:buChar char="•"/>
        <a:defRPr sz="1800" kern="1200">
          <a:solidFill>
            <a:schemeClr val="bg2"/>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SzPct val="70000"/>
        <a:buFont typeface="Arial" panose="020B0604020202020204" pitchFamily="34" charset="0"/>
        <a:buChar char="•"/>
        <a:defRPr sz="1800" kern="1200">
          <a:solidFill>
            <a:schemeClr val="bg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pos="288" userDrawn="1">
          <p15:clr>
            <a:srgbClr val="F26B43"/>
          </p15:clr>
        </p15:guide>
        <p15:guide id="3" pos="6648" userDrawn="1">
          <p15:clr>
            <a:srgbClr val="F26B43"/>
          </p15:clr>
        </p15:guide>
        <p15:guide id="4" orient="horz" pos="3528" userDrawn="1">
          <p15:clr>
            <a:srgbClr val="F26B43"/>
          </p15:clr>
        </p15:guide>
        <p15:guide id="5" orient="horz" pos="112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chef-1.bbci.co.uk/news/624/media/images/71651000/jpg/_71651995_7165199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31272" y="1496291"/>
            <a:ext cx="6913420" cy="1446550"/>
          </a:xfrm>
          <a:prstGeom prst="rect">
            <a:avLst/>
          </a:prstGeom>
          <a:noFill/>
          <a:ln>
            <a:solidFill>
              <a:schemeClr val="tx2"/>
            </a:solidFill>
          </a:ln>
        </p:spPr>
        <p:txBody>
          <a:bodyPr wrap="square" rtlCol="0">
            <a:spAutoFit/>
          </a:bodyPr>
          <a:lstStyle/>
          <a:p>
            <a:r>
              <a:rPr lang="en-US" sz="8800" dirty="0">
                <a:effectLst>
                  <a:glow rad="101600">
                    <a:schemeClr val="accent4">
                      <a:lumMod val="75000"/>
                      <a:alpha val="60000"/>
                    </a:schemeClr>
                  </a:glow>
                </a:effectLst>
                <a:latin typeface="Bernard MT Condensed" panose="02050806060905020404" pitchFamily="18" charset="0"/>
              </a:rPr>
              <a:t>Escape from Sin</a:t>
            </a:r>
          </a:p>
        </p:txBody>
      </p:sp>
      <p:sp>
        <p:nvSpPr>
          <p:cNvPr id="3" name="TextBox 2"/>
          <p:cNvSpPr txBox="1"/>
          <p:nvPr/>
        </p:nvSpPr>
        <p:spPr>
          <a:xfrm>
            <a:off x="4287982" y="5080000"/>
            <a:ext cx="4597797" cy="830997"/>
          </a:xfrm>
          <a:prstGeom prst="rect">
            <a:avLst/>
          </a:prstGeom>
          <a:noFill/>
          <a:ln>
            <a:solidFill>
              <a:schemeClr val="tx2"/>
            </a:solidFill>
          </a:ln>
        </p:spPr>
        <p:txBody>
          <a:bodyPr wrap="none" rtlCol="0">
            <a:spAutoFit/>
          </a:bodyPr>
          <a:lstStyle/>
          <a:p>
            <a:r>
              <a:rPr lang="en-US" sz="4800" b="1" dirty="0">
                <a:effectLst>
                  <a:glow rad="152400">
                    <a:schemeClr val="accent4">
                      <a:lumMod val="75000"/>
                      <a:alpha val="80000"/>
                    </a:schemeClr>
                  </a:glow>
                </a:effectLst>
              </a:rPr>
              <a:t>Matthew 5:27-30</a:t>
            </a:r>
          </a:p>
        </p:txBody>
      </p:sp>
    </p:spTree>
    <p:extLst>
      <p:ext uri="{BB962C8B-B14F-4D97-AF65-F5344CB8AC3E}">
        <p14:creationId xmlns:p14="http://schemas.microsoft.com/office/powerpoint/2010/main" val="823654419"/>
      </p:ext>
    </p:extLst>
  </p:cSld>
  <p:clrMapOvr>
    <a:masterClrMapping/>
  </p:clrMapOvr>
  <mc:AlternateContent xmlns:mc="http://schemas.openxmlformats.org/markup-compatibility/2006" xmlns:p14="http://schemas.microsoft.com/office/powerpoint/2010/main">
    <mc:Choice Requires="p14">
      <p:transition spd="slow" p14:dur="1500">
        <p14:reveal thruBlk="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1284" y="1041400"/>
            <a:ext cx="9553074" cy="1028032"/>
          </a:xfrm>
        </p:spPr>
        <p:txBody>
          <a:bodyPr>
            <a:normAutofit/>
          </a:bodyPr>
          <a:lstStyle/>
          <a:p>
            <a:r>
              <a:rPr lang="en-US" sz="6500" b="0" dirty="0">
                <a:solidFill>
                  <a:schemeClr val="bg1"/>
                </a:solidFill>
                <a:latin typeface="Bernard MT Condensed" panose="02050806060905020404" pitchFamily="18" charset="0"/>
              </a:rPr>
              <a:t>The Source of Sin (28)</a:t>
            </a:r>
          </a:p>
        </p:txBody>
      </p:sp>
      <p:sp>
        <p:nvSpPr>
          <p:cNvPr id="3" name="Subtitle 2"/>
          <p:cNvSpPr>
            <a:spLocks noGrp="1"/>
          </p:cNvSpPr>
          <p:nvPr>
            <p:ph type="subTitle" idx="1"/>
          </p:nvPr>
        </p:nvSpPr>
        <p:spPr>
          <a:xfrm>
            <a:off x="842212" y="2534945"/>
            <a:ext cx="5582652" cy="3354840"/>
          </a:xfrm>
        </p:spPr>
        <p:txBody>
          <a:bodyPr>
            <a:normAutofit/>
          </a:bodyPr>
          <a:lstStyle/>
          <a:p>
            <a:r>
              <a:rPr lang="en-US" sz="4400" b="1" dirty="0">
                <a:effectLst>
                  <a:outerShdw blurRad="38100" dist="38100" dir="2700000" algn="tl">
                    <a:srgbClr val="000000">
                      <a:alpha val="43137"/>
                    </a:srgbClr>
                  </a:outerShdw>
                </a:effectLst>
              </a:rPr>
              <a:t>James 1:14</a:t>
            </a:r>
          </a:p>
          <a:p>
            <a:r>
              <a:rPr lang="en-US" sz="4400" b="1" dirty="0">
                <a:effectLst>
                  <a:outerShdw blurRad="38100" dist="38100" dir="2700000" algn="tl">
                    <a:srgbClr val="000000">
                      <a:alpha val="43137"/>
                    </a:srgbClr>
                  </a:outerShdw>
                </a:effectLst>
              </a:rPr>
              <a:t>Proverbs 23:7 </a:t>
            </a:r>
          </a:p>
          <a:p>
            <a:r>
              <a:rPr lang="en-US" sz="4400" b="1" dirty="0">
                <a:effectLst>
                  <a:outerShdw blurRad="38100" dist="38100" dir="2700000" algn="tl">
                    <a:srgbClr val="000000">
                      <a:alpha val="43137"/>
                    </a:srgbClr>
                  </a:outerShdw>
                </a:effectLst>
              </a:rPr>
              <a:t>1 John 2:16</a:t>
            </a:r>
          </a:p>
          <a:p>
            <a:r>
              <a:rPr lang="en-US" sz="4400" b="1" dirty="0">
                <a:effectLst>
                  <a:outerShdw blurRad="38100" dist="38100" dir="2700000" algn="tl">
                    <a:srgbClr val="000000">
                      <a:alpha val="43137"/>
                    </a:srgbClr>
                  </a:outerShdw>
                </a:effectLst>
              </a:rPr>
              <a:t>Proverbs 6:25</a:t>
            </a:r>
          </a:p>
        </p:txBody>
      </p:sp>
      <p:pic>
        <p:nvPicPr>
          <p:cNvPr id="5" name="Picture 4"/>
          <p:cNvPicPr>
            <a:picLocks noChangeAspect="1"/>
          </p:cNvPicPr>
          <p:nvPr/>
        </p:nvPicPr>
        <p:blipFill>
          <a:blip r:embed="rId3"/>
          <a:stretch>
            <a:fillRect/>
          </a:stretch>
        </p:blipFill>
        <p:spPr>
          <a:xfrm>
            <a:off x="6978315" y="2534945"/>
            <a:ext cx="4168683" cy="3538619"/>
          </a:xfrm>
          <a:prstGeom prst="rect">
            <a:avLst/>
          </a:prstGeom>
        </p:spPr>
      </p:pic>
    </p:spTree>
    <p:extLst>
      <p:ext uri="{BB962C8B-B14F-4D97-AF65-F5344CB8AC3E}">
        <p14:creationId xmlns:p14="http://schemas.microsoft.com/office/powerpoint/2010/main" val="1990881570"/>
      </p:ext>
    </p:extLst>
  </p:cSld>
  <p:clrMapOvr>
    <a:masterClrMapping/>
  </p:clrMapOvr>
  <mc:AlternateContent xmlns:mc="http://schemas.openxmlformats.org/markup-compatibility/2006" xmlns:p14="http://schemas.microsoft.com/office/powerpoint/2010/main">
    <mc:Choice Requires="p14">
      <p:transition spd="slow" p14:dur="1500">
        <p14:reveal thruBlk="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1284" y="1041400"/>
            <a:ext cx="9553074" cy="1028032"/>
          </a:xfrm>
        </p:spPr>
        <p:txBody>
          <a:bodyPr>
            <a:normAutofit/>
          </a:bodyPr>
          <a:lstStyle/>
          <a:p>
            <a:r>
              <a:rPr lang="en-US" sz="6500" b="0" dirty="0">
                <a:solidFill>
                  <a:schemeClr val="bg1"/>
                </a:solidFill>
                <a:latin typeface="Bernard MT Condensed" panose="02050806060905020404" pitchFamily="18" charset="0"/>
              </a:rPr>
              <a:t>The Snare of Sin (29-30)</a:t>
            </a:r>
          </a:p>
        </p:txBody>
      </p:sp>
      <p:sp>
        <p:nvSpPr>
          <p:cNvPr id="3" name="Subtitle 2"/>
          <p:cNvSpPr>
            <a:spLocks noGrp="1"/>
          </p:cNvSpPr>
          <p:nvPr>
            <p:ph type="subTitle" idx="1"/>
          </p:nvPr>
        </p:nvSpPr>
        <p:spPr>
          <a:xfrm>
            <a:off x="842212" y="2534945"/>
            <a:ext cx="5582652" cy="3354840"/>
          </a:xfrm>
        </p:spPr>
        <p:txBody>
          <a:bodyPr>
            <a:normAutofit/>
          </a:bodyPr>
          <a:lstStyle/>
          <a:p>
            <a:r>
              <a:rPr lang="en-US" sz="4400" b="1" dirty="0">
                <a:effectLst>
                  <a:outerShdw blurRad="38100" dist="38100" dir="2700000" algn="tl">
                    <a:srgbClr val="000000">
                      <a:alpha val="43137"/>
                    </a:srgbClr>
                  </a:outerShdw>
                </a:effectLst>
              </a:rPr>
              <a:t>2 Peter 2:19</a:t>
            </a:r>
          </a:p>
          <a:p>
            <a:r>
              <a:rPr lang="en-US" sz="4400" b="1" dirty="0">
                <a:effectLst>
                  <a:outerShdw blurRad="38100" dist="38100" dir="2700000" algn="tl">
                    <a:srgbClr val="000000">
                      <a:alpha val="43137"/>
                    </a:srgbClr>
                  </a:outerShdw>
                </a:effectLst>
              </a:rPr>
              <a:t>Hebrews 13:3 </a:t>
            </a:r>
          </a:p>
          <a:p>
            <a:r>
              <a:rPr lang="en-US" sz="4400" b="1" dirty="0">
                <a:effectLst>
                  <a:outerShdw blurRad="38100" dist="38100" dir="2700000" algn="tl">
                    <a:srgbClr val="000000">
                      <a:alpha val="43137"/>
                    </a:srgbClr>
                  </a:outerShdw>
                </a:effectLst>
              </a:rPr>
              <a:t>Hebrews 11:25</a:t>
            </a:r>
          </a:p>
          <a:p>
            <a:r>
              <a:rPr lang="en-US" sz="4400" b="1" dirty="0">
                <a:effectLst>
                  <a:outerShdw blurRad="38100" dist="38100" dir="2700000" algn="tl">
                    <a:srgbClr val="000000">
                      <a:alpha val="43137"/>
                    </a:srgbClr>
                  </a:outerShdw>
                </a:effectLst>
              </a:rPr>
              <a:t>Romans 6:23</a:t>
            </a:r>
          </a:p>
        </p:txBody>
      </p:sp>
      <p:pic>
        <p:nvPicPr>
          <p:cNvPr id="6" name="Picture 5"/>
          <p:cNvPicPr>
            <a:picLocks noChangeAspect="1"/>
          </p:cNvPicPr>
          <p:nvPr/>
        </p:nvPicPr>
        <p:blipFill>
          <a:blip r:embed="rId3"/>
          <a:stretch>
            <a:fillRect/>
          </a:stretch>
        </p:blipFill>
        <p:spPr>
          <a:xfrm>
            <a:off x="6713622" y="2534945"/>
            <a:ext cx="4415087" cy="3473813"/>
          </a:xfrm>
          <a:prstGeom prst="rect">
            <a:avLst/>
          </a:prstGeom>
        </p:spPr>
      </p:pic>
    </p:spTree>
    <p:extLst>
      <p:ext uri="{BB962C8B-B14F-4D97-AF65-F5344CB8AC3E}">
        <p14:creationId xmlns:p14="http://schemas.microsoft.com/office/powerpoint/2010/main" val="2176530708"/>
      </p:ext>
    </p:extLst>
  </p:cSld>
  <p:clrMapOvr>
    <a:masterClrMapping/>
  </p:clrMapOvr>
  <mc:AlternateContent xmlns:mc="http://schemas.openxmlformats.org/markup-compatibility/2006" xmlns:p14="http://schemas.microsoft.com/office/powerpoint/2010/main">
    <mc:Choice Requires="p14">
      <p:transition spd="slow" p14:dur="1500">
        <p14:reveal thruBlk="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0947" y="1041400"/>
            <a:ext cx="11574379" cy="1028032"/>
          </a:xfrm>
        </p:spPr>
        <p:txBody>
          <a:bodyPr>
            <a:normAutofit fontScale="90000"/>
          </a:bodyPr>
          <a:lstStyle/>
          <a:p>
            <a:r>
              <a:rPr lang="en-US" sz="7200" b="0" dirty="0">
                <a:solidFill>
                  <a:schemeClr val="bg1"/>
                </a:solidFill>
                <a:latin typeface="Bernard MT Condensed" panose="02050806060905020404" pitchFamily="18" charset="0"/>
              </a:rPr>
              <a:t>The Severity of Repentance (29-30)</a:t>
            </a:r>
          </a:p>
        </p:txBody>
      </p:sp>
      <p:sp>
        <p:nvSpPr>
          <p:cNvPr id="3" name="Subtitle 2"/>
          <p:cNvSpPr>
            <a:spLocks noGrp="1"/>
          </p:cNvSpPr>
          <p:nvPr>
            <p:ph type="subTitle" idx="1"/>
          </p:nvPr>
        </p:nvSpPr>
        <p:spPr>
          <a:xfrm>
            <a:off x="842212" y="2534945"/>
            <a:ext cx="5582652" cy="3354840"/>
          </a:xfrm>
        </p:spPr>
        <p:txBody>
          <a:bodyPr>
            <a:normAutofit/>
          </a:bodyPr>
          <a:lstStyle/>
          <a:p>
            <a:r>
              <a:rPr lang="en-US" sz="4400" b="1" dirty="0">
                <a:effectLst>
                  <a:outerShdw blurRad="38100" dist="38100" dir="2700000" algn="tl">
                    <a:srgbClr val="000000">
                      <a:alpha val="43137"/>
                    </a:srgbClr>
                  </a:outerShdw>
                </a:effectLst>
              </a:rPr>
              <a:t>Romans 6:6</a:t>
            </a:r>
          </a:p>
          <a:p>
            <a:r>
              <a:rPr lang="en-US" sz="4400" b="1" dirty="0">
                <a:effectLst>
                  <a:outerShdw blurRad="38100" dist="38100" dir="2700000" algn="tl">
                    <a:srgbClr val="000000">
                      <a:alpha val="43137"/>
                    </a:srgbClr>
                  </a:outerShdw>
                </a:effectLst>
              </a:rPr>
              <a:t>2 Corinthians 7:10</a:t>
            </a:r>
          </a:p>
          <a:p>
            <a:r>
              <a:rPr lang="en-US" sz="4400" b="1" dirty="0">
                <a:effectLst>
                  <a:outerShdw blurRad="38100" dist="38100" dir="2700000" algn="tl">
                    <a:srgbClr val="000000">
                      <a:alpha val="43137"/>
                    </a:srgbClr>
                  </a:outerShdw>
                </a:effectLst>
              </a:rPr>
              <a:t>1 Corinthians 6:18-20</a:t>
            </a:r>
          </a:p>
        </p:txBody>
      </p:sp>
      <p:pic>
        <p:nvPicPr>
          <p:cNvPr id="4" name="Picture 3"/>
          <p:cNvPicPr>
            <a:picLocks noChangeAspect="1"/>
          </p:cNvPicPr>
          <p:nvPr/>
        </p:nvPicPr>
        <p:blipFill>
          <a:blip r:embed="rId3"/>
          <a:stretch>
            <a:fillRect/>
          </a:stretch>
        </p:blipFill>
        <p:spPr>
          <a:xfrm>
            <a:off x="6857243" y="2329958"/>
            <a:ext cx="3771409" cy="3764813"/>
          </a:xfrm>
          <a:prstGeom prst="rect">
            <a:avLst/>
          </a:prstGeom>
        </p:spPr>
      </p:pic>
    </p:spTree>
    <p:extLst>
      <p:ext uri="{BB962C8B-B14F-4D97-AF65-F5344CB8AC3E}">
        <p14:creationId xmlns:p14="http://schemas.microsoft.com/office/powerpoint/2010/main" val="65640356"/>
      </p:ext>
    </p:extLst>
  </p:cSld>
  <p:clrMapOvr>
    <a:masterClrMapping/>
  </p:clrMapOvr>
  <mc:AlternateContent xmlns:mc="http://schemas.openxmlformats.org/markup-compatibility/2006" xmlns:p14="http://schemas.microsoft.com/office/powerpoint/2010/main">
    <mc:Choice Requires="p14">
      <p:transition spd="slow" p14:dur="1500">
        <p14:reveal thruBlk="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0947" y="1089526"/>
            <a:ext cx="11574379" cy="1028032"/>
          </a:xfrm>
        </p:spPr>
        <p:txBody>
          <a:bodyPr>
            <a:normAutofit fontScale="90000"/>
          </a:bodyPr>
          <a:lstStyle/>
          <a:p>
            <a:r>
              <a:rPr lang="en-US" sz="7200" b="0" dirty="0">
                <a:solidFill>
                  <a:schemeClr val="bg1"/>
                </a:solidFill>
                <a:latin typeface="Bernard MT Condensed" panose="02050806060905020404" pitchFamily="18" charset="0"/>
              </a:rPr>
              <a:t>The Surrender of Salvation (29-30)</a:t>
            </a:r>
          </a:p>
        </p:txBody>
      </p:sp>
      <p:sp>
        <p:nvSpPr>
          <p:cNvPr id="3" name="Subtitle 2"/>
          <p:cNvSpPr>
            <a:spLocks noGrp="1"/>
          </p:cNvSpPr>
          <p:nvPr>
            <p:ph type="subTitle" idx="1"/>
          </p:nvPr>
        </p:nvSpPr>
        <p:spPr>
          <a:xfrm>
            <a:off x="842212" y="2534945"/>
            <a:ext cx="5582652" cy="3354840"/>
          </a:xfrm>
        </p:spPr>
        <p:txBody>
          <a:bodyPr>
            <a:normAutofit/>
          </a:bodyPr>
          <a:lstStyle/>
          <a:p>
            <a:r>
              <a:rPr lang="en-US" sz="4400" b="1" dirty="0">
                <a:effectLst>
                  <a:outerShdw blurRad="38100" dist="38100" dir="2700000" algn="tl">
                    <a:srgbClr val="000000">
                      <a:alpha val="43137"/>
                    </a:srgbClr>
                  </a:outerShdw>
                </a:effectLst>
              </a:rPr>
              <a:t>Philippians 3:7-8</a:t>
            </a:r>
          </a:p>
          <a:p>
            <a:r>
              <a:rPr lang="en-US" sz="4400" b="1" dirty="0">
                <a:effectLst>
                  <a:outerShdw blurRad="38100" dist="38100" dir="2700000" algn="tl">
                    <a:srgbClr val="000000">
                      <a:alpha val="43137"/>
                    </a:srgbClr>
                  </a:outerShdw>
                </a:effectLst>
              </a:rPr>
              <a:t>Luke 9:23</a:t>
            </a:r>
          </a:p>
          <a:p>
            <a:r>
              <a:rPr lang="en-US" sz="4400" b="1" dirty="0">
                <a:effectLst>
                  <a:outerShdw blurRad="38100" dist="38100" dir="2700000" algn="tl">
                    <a:srgbClr val="000000">
                      <a:alpha val="43137"/>
                    </a:srgbClr>
                  </a:outerShdw>
                </a:effectLst>
              </a:rPr>
              <a:t>1 Peter 4:1-2</a:t>
            </a:r>
          </a:p>
        </p:txBody>
      </p:sp>
      <p:pic>
        <p:nvPicPr>
          <p:cNvPr id="6" name="Picture 5"/>
          <p:cNvPicPr>
            <a:picLocks noChangeAspect="1"/>
          </p:cNvPicPr>
          <p:nvPr/>
        </p:nvPicPr>
        <p:blipFill>
          <a:blip r:embed="rId3"/>
          <a:stretch>
            <a:fillRect/>
          </a:stretch>
        </p:blipFill>
        <p:spPr>
          <a:xfrm>
            <a:off x="7481776" y="2534945"/>
            <a:ext cx="3274455" cy="3395346"/>
          </a:xfrm>
          <a:prstGeom prst="rect">
            <a:avLst/>
          </a:prstGeom>
        </p:spPr>
      </p:pic>
    </p:spTree>
    <p:extLst>
      <p:ext uri="{BB962C8B-B14F-4D97-AF65-F5344CB8AC3E}">
        <p14:creationId xmlns:p14="http://schemas.microsoft.com/office/powerpoint/2010/main" val="3330826283"/>
      </p:ext>
    </p:extLst>
  </p:cSld>
  <p:clrMapOvr>
    <a:masterClrMapping/>
  </p:clrMapOvr>
  <mc:AlternateContent xmlns:mc="http://schemas.openxmlformats.org/markup-compatibility/2006" xmlns:p14="http://schemas.microsoft.com/office/powerpoint/2010/main">
    <mc:Choice Requires="p14">
      <p:transition spd="slow" p14:dur="1500">
        <p14:reveal thruBlk="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0947" y="1089526"/>
            <a:ext cx="11574379" cy="1028032"/>
          </a:xfrm>
        </p:spPr>
        <p:txBody>
          <a:bodyPr>
            <a:normAutofit/>
          </a:bodyPr>
          <a:lstStyle/>
          <a:p>
            <a:r>
              <a:rPr lang="en-US" sz="6500" b="0" dirty="0">
                <a:solidFill>
                  <a:schemeClr val="bg1"/>
                </a:solidFill>
                <a:latin typeface="Bernard MT Condensed" panose="02050806060905020404" pitchFamily="18" charset="0"/>
              </a:rPr>
              <a:t>The Suffering of Hell (29-30)</a:t>
            </a:r>
          </a:p>
        </p:txBody>
      </p:sp>
      <p:sp>
        <p:nvSpPr>
          <p:cNvPr id="3" name="Subtitle 2"/>
          <p:cNvSpPr>
            <a:spLocks noGrp="1"/>
          </p:cNvSpPr>
          <p:nvPr>
            <p:ph type="subTitle" idx="1"/>
          </p:nvPr>
        </p:nvSpPr>
        <p:spPr>
          <a:xfrm>
            <a:off x="842212" y="2534945"/>
            <a:ext cx="5582652" cy="3354840"/>
          </a:xfrm>
        </p:spPr>
        <p:txBody>
          <a:bodyPr>
            <a:normAutofit/>
          </a:bodyPr>
          <a:lstStyle/>
          <a:p>
            <a:r>
              <a:rPr lang="en-US" sz="4400" b="1" dirty="0">
                <a:effectLst>
                  <a:outerShdw blurRad="38100" dist="38100" dir="2700000" algn="tl">
                    <a:srgbClr val="000000">
                      <a:alpha val="43137"/>
                    </a:srgbClr>
                  </a:outerShdw>
                </a:effectLst>
              </a:rPr>
              <a:t>Matthew 10:28</a:t>
            </a:r>
          </a:p>
          <a:p>
            <a:r>
              <a:rPr lang="en-US" sz="4400" b="1" dirty="0">
                <a:effectLst>
                  <a:outerShdw blurRad="38100" dist="38100" dir="2700000" algn="tl">
                    <a:srgbClr val="000000">
                      <a:alpha val="43137"/>
                    </a:srgbClr>
                  </a:outerShdw>
                </a:effectLst>
              </a:rPr>
              <a:t>Mark 9:43-44</a:t>
            </a:r>
          </a:p>
          <a:p>
            <a:r>
              <a:rPr lang="en-US" sz="4400" b="1" dirty="0">
                <a:effectLst>
                  <a:outerShdw blurRad="38100" dist="38100" dir="2700000" algn="tl">
                    <a:srgbClr val="000000">
                      <a:alpha val="43137"/>
                    </a:srgbClr>
                  </a:outerShdw>
                </a:effectLst>
              </a:rPr>
              <a:t>Romans 2:7</a:t>
            </a:r>
          </a:p>
        </p:txBody>
      </p:sp>
      <p:pic>
        <p:nvPicPr>
          <p:cNvPr id="7" name="Picture 6"/>
          <p:cNvPicPr>
            <a:picLocks noChangeAspect="1"/>
          </p:cNvPicPr>
          <p:nvPr/>
        </p:nvPicPr>
        <p:blipFill>
          <a:blip r:embed="rId3"/>
          <a:stretch>
            <a:fillRect/>
          </a:stretch>
        </p:blipFill>
        <p:spPr>
          <a:xfrm>
            <a:off x="7128875" y="2534945"/>
            <a:ext cx="3602925" cy="3593503"/>
          </a:xfrm>
          <a:prstGeom prst="rect">
            <a:avLst/>
          </a:prstGeom>
        </p:spPr>
      </p:pic>
    </p:spTree>
    <p:extLst>
      <p:ext uri="{BB962C8B-B14F-4D97-AF65-F5344CB8AC3E}">
        <p14:creationId xmlns:p14="http://schemas.microsoft.com/office/powerpoint/2010/main" val="232966046"/>
      </p:ext>
    </p:extLst>
  </p:cSld>
  <p:clrMapOvr>
    <a:masterClrMapping/>
  </p:clrMapOvr>
  <mc:AlternateContent xmlns:mc="http://schemas.openxmlformats.org/markup-compatibility/2006" xmlns:p14="http://schemas.microsoft.com/office/powerpoint/2010/main">
    <mc:Choice Requires="p14">
      <p:transition spd="slow" p14:dur="1500">
        <p14:reveal thruBlk="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chef-1.bbci.co.uk/news/624/media/images/71651000/jpg/_71651995_7165199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31272" y="1496291"/>
            <a:ext cx="6913420" cy="1446550"/>
          </a:xfrm>
          <a:prstGeom prst="rect">
            <a:avLst/>
          </a:prstGeom>
          <a:noFill/>
          <a:ln>
            <a:solidFill>
              <a:schemeClr val="tx2"/>
            </a:solidFill>
          </a:ln>
        </p:spPr>
        <p:txBody>
          <a:bodyPr wrap="square" rtlCol="0">
            <a:spAutoFit/>
          </a:bodyPr>
          <a:lstStyle/>
          <a:p>
            <a:r>
              <a:rPr lang="en-US" sz="8800" dirty="0">
                <a:effectLst>
                  <a:glow rad="101600">
                    <a:schemeClr val="accent4">
                      <a:lumMod val="75000"/>
                      <a:alpha val="60000"/>
                    </a:schemeClr>
                  </a:glow>
                </a:effectLst>
                <a:latin typeface="Bernard MT Condensed" panose="02050806060905020404" pitchFamily="18" charset="0"/>
              </a:rPr>
              <a:t>Conclusion</a:t>
            </a:r>
          </a:p>
        </p:txBody>
      </p:sp>
      <p:sp>
        <p:nvSpPr>
          <p:cNvPr id="3" name="TextBox 2"/>
          <p:cNvSpPr txBox="1"/>
          <p:nvPr/>
        </p:nvSpPr>
        <p:spPr>
          <a:xfrm>
            <a:off x="831272" y="4887495"/>
            <a:ext cx="10887487" cy="1569660"/>
          </a:xfrm>
          <a:prstGeom prst="rect">
            <a:avLst/>
          </a:prstGeom>
          <a:noFill/>
          <a:ln>
            <a:solidFill>
              <a:schemeClr val="tx2"/>
            </a:solidFill>
          </a:ln>
        </p:spPr>
        <p:txBody>
          <a:bodyPr wrap="square" rtlCol="0">
            <a:spAutoFit/>
          </a:bodyPr>
          <a:lstStyle/>
          <a:p>
            <a:r>
              <a:rPr lang="en-US" sz="4800" b="1" dirty="0">
                <a:effectLst>
                  <a:glow rad="152400">
                    <a:schemeClr val="accent4">
                      <a:lumMod val="75000"/>
                      <a:alpha val="80000"/>
                    </a:schemeClr>
                  </a:glow>
                </a:effectLst>
              </a:rPr>
              <a:t>If you will escape sin today by repenting, you will escape hell for eternity! </a:t>
            </a:r>
          </a:p>
        </p:txBody>
      </p:sp>
    </p:spTree>
    <p:extLst>
      <p:ext uri="{BB962C8B-B14F-4D97-AF65-F5344CB8AC3E}">
        <p14:creationId xmlns:p14="http://schemas.microsoft.com/office/powerpoint/2010/main" val="3893386394"/>
      </p:ext>
    </p:extLst>
  </p:cSld>
  <p:clrMapOvr>
    <a:masterClrMapping/>
  </p:clrMapOvr>
  <mc:AlternateContent xmlns:mc="http://schemas.openxmlformats.org/markup-compatibility/2006" xmlns:p14="http://schemas.microsoft.com/office/powerpoint/2010/main">
    <mc:Choice Requires="p14">
      <p:transition spd="slow" p14:dur="1500">
        <p14:reveal thruBlk="1"/>
      </p:transition>
    </mc:Choice>
    <mc:Fallback xmlns="">
      <p:transition spd="slow">
        <p:fade/>
      </p:transition>
    </mc:Fallback>
  </mc:AlternateContent>
</p:sld>
</file>

<file path=ppt/theme/theme1.xml><?xml version="1.0" encoding="utf-8"?>
<a:theme xmlns:a="http://schemas.openxmlformats.org/drawingml/2006/main" name="Vertical Lexicon design templat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a:defPPr>
      </a:lstStyle>
      <a:style>
        <a:lnRef idx="2">
          <a:schemeClr val="accent2">
            <a:shade val="50000"/>
          </a:schemeClr>
        </a:lnRef>
        <a:fillRef idx="1">
          <a:schemeClr val="accent2"/>
        </a:fillRef>
        <a:effectRef idx="0">
          <a:schemeClr val="accent2"/>
        </a:effectRef>
        <a:fontRef idx="minor">
          <a:schemeClr val="lt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tx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Vertical Lexicon design template" id="{E3A5883B-E8CE-46E1-BD06-0BEE2E0AFA71}" vid="{B9CB0296-E107-40DB-82AD-8FB388C56E4D}"/>
    </a:ext>
  </a:extLst>
</a:theme>
</file>

<file path=ppt/theme/theme2.xml><?xml version="1.0" encoding="utf-8"?>
<a:theme xmlns:a="http://schemas.openxmlformats.org/drawingml/2006/main" name="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ACC2096-6844-4B95-B463-E84303707E7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Vertical lexicon design slides</Template>
  <TotalTime>0</TotalTime>
  <Words>1222</Words>
  <Application>Microsoft Office PowerPoint</Application>
  <PresentationFormat>Widescreen</PresentationFormat>
  <Paragraphs>85</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Bernard MT Condensed</vt:lpstr>
      <vt:lpstr>Calibri</vt:lpstr>
      <vt:lpstr>Vertical Lexicon design template</vt:lpstr>
      <vt:lpstr>PowerPoint Presentation</vt:lpstr>
      <vt:lpstr>The Source of Sin (28)</vt:lpstr>
      <vt:lpstr>The Snare of Sin (29-30)</vt:lpstr>
      <vt:lpstr>The Severity of Repentance (29-30)</vt:lpstr>
      <vt:lpstr>The Surrender of Salvation (29-30)</vt:lpstr>
      <vt:lpstr>The Suffering of Hell (29-30)</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2016-06-12T03:59:53Z</dcterms:created>
  <dcterms:modified xsi:type="dcterms:W3CDTF">2016-06-13T01:05:01Z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TC034606119991</vt:lpwstr>
  </property>
</Properties>
</file>